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71" r:id="rId4"/>
    <p:sldId id="275" r:id="rId5"/>
    <p:sldId id="263" r:id="rId6"/>
    <p:sldId id="260" r:id="rId7"/>
    <p:sldId id="276" r:id="rId8"/>
    <p:sldId id="259" r:id="rId9"/>
    <p:sldId id="261" r:id="rId10"/>
    <p:sldId id="262" r:id="rId11"/>
    <p:sldId id="272" r:id="rId12"/>
    <p:sldId id="265" r:id="rId13"/>
    <p:sldId id="267" r:id="rId14"/>
    <p:sldId id="364"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水煮沉浮" initials="K"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C"/>
    <a:srgbClr val="1C1C1E"/>
    <a:srgbClr val="1E1C1C"/>
    <a:srgbClr val="000000"/>
    <a:srgbClr val="1E1E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981" autoAdjust="0"/>
    <p:restoredTop sz="94660"/>
  </p:normalViewPr>
  <p:slideViewPr>
    <p:cSldViewPr snapToGrid="0">
      <p:cViewPr varScale="1">
        <p:scale>
          <a:sx n="102" d="100"/>
          <a:sy n="102" d="100"/>
        </p:scale>
        <p:origin x="15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2022/12/26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4.png"/><Relationship Id="rId16"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40.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39.png"/><Relationship Id="rId5" Type="http://schemas.openxmlformats.org/officeDocument/2006/relationships/tags" Target="../tags/tag5.xml"/><Relationship Id="rId10" Type="http://schemas.openxmlformats.org/officeDocument/2006/relationships/image" Target="../media/image38.jpeg"/><Relationship Id="rId4" Type="http://schemas.openxmlformats.org/officeDocument/2006/relationships/tags" Target="../tags/tag4.xml"/><Relationship Id="rId9"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527243"/>
            <a:ext cx="12192001" cy="6017491"/>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pic>
        <p:nvPicPr>
          <p:cNvPr id="15" name="图片 14"/>
          <p:cNvPicPr>
            <a:picLocks noChangeAspect="1"/>
          </p:cNvPicPr>
          <p:nvPr/>
        </p:nvPicPr>
        <p:blipFill>
          <a:blip r:embed="rId4"/>
          <a:stretch>
            <a:fillRect/>
          </a:stretch>
        </p:blipFill>
        <p:spPr>
          <a:xfrm>
            <a:off x="0" y="604998"/>
            <a:ext cx="665018" cy="187940"/>
          </a:xfrm>
          <a:prstGeom prst="rect">
            <a:avLst/>
          </a:prstGeom>
        </p:spPr>
      </p:pic>
      <p:sp>
        <p:nvSpPr>
          <p:cNvPr id="2" name="矩形 1">
            <a:extLst>
              <a:ext uri="{FF2B5EF4-FFF2-40B4-BE49-F238E27FC236}">
                <a16:creationId xmlns:a16="http://schemas.microsoft.com/office/drawing/2014/main" id="{91092F02-A962-A26E-F79B-C74446733C40}"/>
              </a:ext>
            </a:extLst>
          </p:cNvPr>
          <p:cNvSpPr/>
          <p:nvPr/>
        </p:nvSpPr>
        <p:spPr>
          <a:xfrm>
            <a:off x="0" y="0"/>
            <a:ext cx="12192000" cy="6858000"/>
          </a:xfrm>
          <a:prstGeom prst="rect">
            <a:avLst/>
          </a:prstGeom>
          <a:solidFill>
            <a:schemeClr val="tx1">
              <a:alpha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dirty="0"/>
          </a:p>
        </p:txBody>
      </p:sp>
      <p:sp>
        <p:nvSpPr>
          <p:cNvPr id="11" name="副标题 2"/>
          <p:cNvSpPr>
            <a:spLocks noGrp="1"/>
          </p:cNvSpPr>
          <p:nvPr>
            <p:ph type="subTitle" idx="1"/>
          </p:nvPr>
        </p:nvSpPr>
        <p:spPr>
          <a:xfrm>
            <a:off x="3632473" y="2800110"/>
            <a:ext cx="4927053" cy="1257779"/>
          </a:xfrm>
        </p:spPr>
        <p:txBody>
          <a:bodyPr>
            <a:noAutofit/>
          </a:bodyPr>
          <a:lstStyle/>
          <a:p>
            <a:r>
              <a:rPr lang="en-US" altLang="zh-CN" sz="3200" b="1" dirty="0">
                <a:solidFill>
                  <a:schemeClr val="bg2"/>
                </a:solidFill>
                <a:latin typeface="微软雅黑" panose="020B0503020204020204" pitchFamily="34" charset="-122"/>
                <a:ea typeface="微软雅黑" panose="020B0503020204020204" pitchFamily="34" charset="-122"/>
              </a:rPr>
              <a:t>Multiview Pro </a:t>
            </a:r>
          </a:p>
          <a:p>
            <a:r>
              <a:rPr lang="zh-CN" altLang="en-US" sz="3200" b="1" dirty="0">
                <a:solidFill>
                  <a:schemeClr val="bg2"/>
                </a:solidFill>
                <a:latin typeface="微软雅黑" panose="020B0503020204020204" pitchFamily="34" charset="-122"/>
                <a:ea typeface="微软雅黑" panose="020B0503020204020204" pitchFamily="34" charset="-122"/>
              </a:rPr>
              <a:t>Quick Start Guide </a:t>
            </a:r>
            <a:r>
              <a:rPr lang="en-US" altLang="zh-CN" b="1" dirty="0">
                <a:solidFill>
                  <a:schemeClr val="bg2"/>
                </a:solidFill>
                <a:latin typeface="微软雅黑" panose="020B0503020204020204" pitchFamily="34" charset="-122"/>
                <a:ea typeface="微软雅黑" panose="020B0503020204020204" pitchFamily="34" charset="-122"/>
              </a:rPr>
              <a:t>V2.2</a:t>
            </a:r>
            <a:endParaRPr lang="zh-CN" altLang="zh-CN" sz="3200" b="1" dirty="0">
              <a:solidFill>
                <a:schemeClr val="bg2"/>
              </a:solidFill>
              <a:latin typeface="微软雅黑" panose="020B0503020204020204" pitchFamily="34" charset="-122"/>
              <a:ea typeface="微软雅黑" panose="020B0503020204020204" pitchFamily="34" charset="-122"/>
            </a:endParaRPr>
          </a:p>
        </p:txBody>
      </p:sp>
      <p:sp>
        <p:nvSpPr>
          <p:cNvPr id="3" name="副标题 1">
            <a:extLst>
              <a:ext uri="{FF2B5EF4-FFF2-40B4-BE49-F238E27FC236}">
                <a16:creationId xmlns:a16="http://schemas.microsoft.com/office/drawing/2014/main" id="{526979D6-A20E-2135-A35D-91CDB14300BF}"/>
              </a:ext>
            </a:extLst>
          </p:cNvPr>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rcRect/>
          <a:stretch/>
        </p:blipFill>
        <p:spPr>
          <a:xfrm>
            <a:off x="3037053" y="976560"/>
            <a:ext cx="7847810" cy="4904880"/>
          </a:xfrm>
          <a:prstGeom prst="rect">
            <a:avLst/>
          </a:prstGeom>
        </p:spPr>
      </p:pic>
      <p:sp>
        <p:nvSpPr>
          <p:cNvPr id="3" name="副标题 2"/>
          <p:cNvSpPr>
            <a:spLocks noGrp="1"/>
          </p:cNvSpPr>
          <p:nvPr>
            <p:ph type="subTitle" idx="1"/>
          </p:nvPr>
        </p:nvSpPr>
        <p:spPr>
          <a:xfrm>
            <a:off x="3685880" y="271181"/>
            <a:ext cx="6508093" cy="589794"/>
          </a:xfrm>
        </p:spPr>
        <p:txBody>
          <a:bodyPr>
            <a:noAutofit/>
          </a:bodyPr>
          <a:lstStyle/>
          <a:p>
            <a:pPr algn="l"/>
            <a:r>
              <a:rPr sz="1000" dirty="0">
                <a:solidFill>
                  <a:schemeClr val="bg2"/>
                </a:solidFill>
                <a:latin typeface="+mn-ea"/>
              </a:rPr>
              <a:t>Open </a:t>
            </a:r>
            <a:r>
              <a:rPr sz="1000" dirty="0" err="1">
                <a:solidFill>
                  <a:schemeClr val="bg2"/>
                </a:solidFill>
                <a:latin typeface="+mn-ea"/>
              </a:rPr>
              <a:t>Muitiview</a:t>
            </a:r>
            <a:r>
              <a:rPr sz="1000" dirty="0">
                <a:solidFill>
                  <a:schemeClr val="bg2"/>
                </a:solidFill>
                <a:latin typeface="+mn-ea"/>
              </a:rPr>
              <a:t> Pro and </a:t>
            </a:r>
            <a:r>
              <a:rPr sz="1000" dirty="0" err="1">
                <a:solidFill>
                  <a:schemeClr val="bg2"/>
                </a:solidFill>
                <a:latin typeface="+mn-ea"/>
              </a:rPr>
              <a:t>click</a:t>
            </a:r>
            <a:r>
              <a:rPr lang="en-US" altLang="zh-CN" sz="1000" dirty="0" err="1">
                <a:solidFill>
                  <a:schemeClr val="bg2"/>
                </a:solidFill>
                <a:latin typeface="+mn-ea"/>
                <a:sym typeface="+mn-ea"/>
              </a:rPr>
              <a:t>“Copy</a:t>
            </a:r>
            <a:r>
              <a:rPr lang="en-US" altLang="zh-CN" sz="1000" dirty="0">
                <a:solidFill>
                  <a:schemeClr val="bg2"/>
                </a:solidFill>
                <a:latin typeface="+mn-ea"/>
                <a:sym typeface="+mn-ea"/>
              </a:rPr>
              <a:t> link”</a:t>
            </a:r>
            <a:r>
              <a:rPr sz="1000" dirty="0">
                <a:solidFill>
                  <a:schemeClr val="bg2"/>
                </a:solidFill>
                <a:latin typeface="+mn-ea"/>
              </a:rPr>
              <a:t> to copy the address to paste or print it on your web browser</a:t>
            </a:r>
            <a:r>
              <a:rPr lang="en-US" altLang="zh-CN" sz="1000" dirty="0">
                <a:solidFill>
                  <a:schemeClr val="bg2"/>
                </a:solidFill>
                <a:latin typeface="+mn-ea"/>
              </a:rPr>
              <a:t>,</a:t>
            </a:r>
            <a:r>
              <a:rPr sz="1000" dirty="0">
                <a:solidFill>
                  <a:schemeClr val="bg2"/>
                </a:solidFill>
                <a:latin typeface="+mn-ea"/>
              </a:rPr>
              <a:t> or use mobile devices </a:t>
            </a:r>
            <a:r>
              <a:rPr lang="en-US" altLang="zh-CN" sz="1000" dirty="0">
                <a:solidFill>
                  <a:schemeClr val="bg2"/>
                </a:solidFill>
                <a:latin typeface="+mn-ea"/>
              </a:rPr>
              <a:t>(</a:t>
            </a:r>
            <a:r>
              <a:rPr sz="1000" dirty="0">
                <a:solidFill>
                  <a:schemeClr val="bg2"/>
                </a:solidFill>
                <a:latin typeface="+mn-ea"/>
              </a:rPr>
              <a:t>Tablet</a:t>
            </a:r>
            <a:r>
              <a:rPr lang="en-US" altLang="zh-CN" sz="1000" dirty="0">
                <a:solidFill>
                  <a:schemeClr val="bg2"/>
                </a:solidFill>
                <a:latin typeface="+mn-ea"/>
              </a:rPr>
              <a:t>, </a:t>
            </a:r>
            <a:r>
              <a:rPr sz="1000" dirty="0">
                <a:solidFill>
                  <a:schemeClr val="bg2"/>
                </a:solidFill>
                <a:latin typeface="+mn-ea"/>
              </a:rPr>
              <a:t>iPad</a:t>
            </a:r>
            <a:r>
              <a:rPr lang="en-US" altLang="zh-CN" sz="1000" dirty="0">
                <a:solidFill>
                  <a:schemeClr val="bg2"/>
                </a:solidFill>
                <a:latin typeface="+mn-ea"/>
              </a:rPr>
              <a:t>),</a:t>
            </a:r>
            <a:r>
              <a:rPr sz="1000" dirty="0">
                <a:solidFill>
                  <a:schemeClr val="bg2"/>
                </a:solidFill>
                <a:latin typeface="+mn-ea"/>
              </a:rPr>
              <a:t> scan the QR code</a:t>
            </a:r>
            <a:r>
              <a:rPr lang="en-US" altLang="zh-CN" sz="1000" dirty="0">
                <a:solidFill>
                  <a:schemeClr val="bg2"/>
                </a:solidFill>
                <a:latin typeface="+mn-ea"/>
              </a:rPr>
              <a:t>,</a:t>
            </a:r>
            <a:r>
              <a:rPr sz="1000" dirty="0">
                <a:solidFill>
                  <a:schemeClr val="bg2"/>
                </a:solidFill>
                <a:latin typeface="+mn-ea"/>
              </a:rPr>
              <a:t> and </a:t>
            </a:r>
            <a:r>
              <a:rPr lang="en-US" sz="1000" dirty="0">
                <a:solidFill>
                  <a:schemeClr val="bg2"/>
                </a:solidFill>
                <a:latin typeface="+mn-ea"/>
              </a:rPr>
              <a:t>log in </a:t>
            </a:r>
            <a:r>
              <a:rPr sz="1000" dirty="0">
                <a:solidFill>
                  <a:schemeClr val="bg2"/>
                </a:solidFill>
                <a:latin typeface="+mn-ea"/>
              </a:rPr>
              <a:t>Multiview Pro. Default user name and password</a:t>
            </a:r>
            <a:r>
              <a:rPr lang="en-US" altLang="zh-CN" sz="1000" dirty="0">
                <a:solidFill>
                  <a:schemeClr val="bg2"/>
                </a:solidFill>
                <a:latin typeface="+mn-ea"/>
              </a:rPr>
              <a:t>: </a:t>
            </a:r>
            <a:r>
              <a:rPr sz="1000" dirty="0">
                <a:solidFill>
                  <a:schemeClr val="bg2"/>
                </a:solidFill>
                <a:latin typeface="+mn-ea"/>
              </a:rPr>
              <a:t>admin/admi</a:t>
            </a:r>
            <a:r>
              <a:rPr lang="en-US" sz="1000" dirty="0">
                <a:solidFill>
                  <a:schemeClr val="bg2"/>
                </a:solidFill>
                <a:latin typeface="+mn-ea"/>
              </a:rPr>
              <a:t>n.</a:t>
            </a:r>
            <a:endParaRPr sz="1000" dirty="0">
              <a:solidFill>
                <a:schemeClr val="bg2"/>
              </a:solidFill>
              <a:latin typeface="+mn-ea"/>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sp>
        <p:nvSpPr>
          <p:cNvPr id="17" name="矩形 16"/>
          <p:cNvSpPr/>
          <p:nvPr/>
        </p:nvSpPr>
        <p:spPr>
          <a:xfrm>
            <a:off x="7642860" y="4963887"/>
            <a:ext cx="944687" cy="38952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副标题 2"/>
          <p:cNvSpPr txBox="1"/>
          <p:nvPr/>
        </p:nvSpPr>
        <p:spPr>
          <a:xfrm>
            <a:off x="242289" y="860962"/>
            <a:ext cx="2472631" cy="35469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1000" dirty="0">
                <a:solidFill>
                  <a:schemeClr val="bg2"/>
                </a:solidFill>
                <a:latin typeface="+mn-ea"/>
              </a:rPr>
              <a:t>In the "Setting", you can revise the Hostname and port of NDI.</a:t>
            </a:r>
            <a:endParaRPr lang="zh-CN" altLang="zh-CN" sz="1000" dirty="0">
              <a:solidFill>
                <a:schemeClr val="bg2"/>
              </a:solidFill>
              <a:latin typeface="+mn-ea"/>
            </a:endParaRPr>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rcRect/>
          <a:stretch/>
        </p:blipFill>
        <p:spPr>
          <a:xfrm>
            <a:off x="147656" y="1359130"/>
            <a:ext cx="2679838" cy="1717532"/>
          </a:xfrm>
          <a:prstGeom prst="rect">
            <a:avLst/>
          </a:prstGeom>
        </p:spPr>
      </p:pic>
      <p:cxnSp>
        <p:nvCxnSpPr>
          <p:cNvPr id="2" name="连接符: 肘形 1"/>
          <p:cNvCxnSpPr>
            <a:cxnSpLocks/>
            <a:endCxn id="3" idx="3"/>
          </p:cNvCxnSpPr>
          <p:nvPr/>
        </p:nvCxnSpPr>
        <p:spPr>
          <a:xfrm rot="5400000" flipH="1" flipV="1">
            <a:off x="7151269" y="2115944"/>
            <a:ext cx="4592570" cy="1492838"/>
          </a:xfrm>
          <a:prstGeom prst="bentConnector4">
            <a:avLst>
              <a:gd name="adj1" fmla="val 46789"/>
              <a:gd name="adj2" fmla="val 115313"/>
            </a:avLst>
          </a:prstGeom>
          <a:ln w="28575">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H="1">
            <a:off x="2827494" y="2392680"/>
            <a:ext cx="694447" cy="0"/>
          </a:xfrm>
          <a:prstGeom prst="straightConnector1">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
        <p:nvSpPr>
          <p:cNvPr id="6" name="副标题 1">
            <a:extLst>
              <a:ext uri="{FF2B5EF4-FFF2-40B4-BE49-F238E27FC236}">
                <a16:creationId xmlns:a16="http://schemas.microsoft.com/office/drawing/2014/main" id="{04656061-2749-9FB2-E4A5-AB15E235A18C}"/>
              </a:ext>
            </a:extLst>
          </p:cNvPr>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rcRect/>
          <a:stretch/>
        </p:blipFill>
        <p:spPr>
          <a:xfrm>
            <a:off x="73500" y="1118818"/>
            <a:ext cx="7227899" cy="5007684"/>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rcRect/>
          <a:stretch/>
        </p:blipFill>
        <p:spPr>
          <a:xfrm>
            <a:off x="6860732" y="1118818"/>
            <a:ext cx="3936534" cy="205013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rcRect/>
          <a:stretch/>
        </p:blipFill>
        <p:spPr>
          <a:xfrm>
            <a:off x="6840230" y="4216199"/>
            <a:ext cx="3977541" cy="1673610"/>
          </a:xfrm>
          <a:prstGeom prst="rect">
            <a:avLst/>
          </a:prstGeom>
        </p:spPr>
      </p:pic>
      <p:sp>
        <p:nvSpPr>
          <p:cNvPr id="10" name="副标题 2"/>
          <p:cNvSpPr>
            <a:spLocks noGrp="1"/>
          </p:cNvSpPr>
          <p:nvPr>
            <p:ph type="subTitle" idx="1"/>
          </p:nvPr>
        </p:nvSpPr>
        <p:spPr>
          <a:xfrm>
            <a:off x="1772921" y="354965"/>
            <a:ext cx="8351468" cy="941070"/>
          </a:xfrm>
        </p:spPr>
        <p:txBody>
          <a:bodyPr>
            <a:noAutofit/>
          </a:bodyPr>
          <a:lstStyle/>
          <a:p>
            <a:pPr algn="l"/>
            <a:r>
              <a:rPr sz="1000" dirty="0">
                <a:solidFill>
                  <a:schemeClr val="bg2"/>
                </a:solidFill>
                <a:latin typeface="+mn-ea"/>
              </a:rPr>
              <a:t>After logging into the </a:t>
            </a:r>
            <a:r>
              <a:rPr lang="en-US" sz="1000" dirty="0">
                <a:solidFill>
                  <a:schemeClr val="bg2"/>
                </a:solidFill>
                <a:latin typeface="+mn-ea"/>
              </a:rPr>
              <a:t>Webpage, you</a:t>
            </a:r>
            <a:r>
              <a:rPr sz="1000" dirty="0">
                <a:solidFill>
                  <a:schemeClr val="bg2"/>
                </a:solidFill>
                <a:latin typeface="+mn-ea"/>
              </a:rPr>
              <a:t> need to build a production</a:t>
            </a:r>
            <a:r>
              <a:rPr lang="en-US" altLang="zh-CN" sz="1000" dirty="0">
                <a:solidFill>
                  <a:schemeClr val="bg2"/>
                </a:solidFill>
                <a:latin typeface="+mn-ea"/>
              </a:rPr>
              <a:t>. T</a:t>
            </a:r>
            <a:r>
              <a:rPr sz="1000" dirty="0">
                <a:solidFill>
                  <a:schemeClr val="bg2"/>
                </a:solidFill>
                <a:latin typeface="+mn-ea"/>
              </a:rPr>
              <a:t>he production support</a:t>
            </a:r>
            <a:r>
              <a:rPr lang="en-US" sz="1000" dirty="0">
                <a:solidFill>
                  <a:schemeClr val="bg2"/>
                </a:solidFill>
                <a:latin typeface="+mn-ea"/>
              </a:rPr>
              <a:t>s</a:t>
            </a:r>
            <a:r>
              <a:rPr sz="1000" dirty="0">
                <a:solidFill>
                  <a:schemeClr val="bg2"/>
                </a:solidFill>
                <a:latin typeface="+mn-ea"/>
              </a:rPr>
              <a:t> </a:t>
            </a:r>
            <a:r>
              <a:rPr lang="en-US" altLang="zh-CN" sz="1000" dirty="0">
                <a:solidFill>
                  <a:schemeClr val="bg2"/>
                </a:solidFill>
                <a:latin typeface="+mn-ea"/>
              </a:rPr>
              <a:t>resolution </a:t>
            </a:r>
            <a:r>
              <a:rPr sz="1000" dirty="0">
                <a:solidFill>
                  <a:schemeClr val="bg2"/>
                </a:solidFill>
                <a:latin typeface="+mn-ea"/>
              </a:rPr>
              <a:t>up to 3840x2160</a:t>
            </a:r>
            <a:r>
              <a:rPr lang="en-US" altLang="zh-CN" sz="1000" dirty="0">
                <a:solidFill>
                  <a:schemeClr val="bg2"/>
                </a:solidFill>
                <a:latin typeface="+mn-ea"/>
              </a:rPr>
              <a:t>, and</a:t>
            </a:r>
            <a:r>
              <a:rPr sz="1000" dirty="0">
                <a:solidFill>
                  <a:schemeClr val="bg2"/>
                </a:solidFill>
                <a:latin typeface="+mn-ea"/>
              </a:rPr>
              <a:t> customized resolution </a:t>
            </a:r>
            <a:r>
              <a:rPr lang="en-US" altLang="zh-CN" sz="1000" dirty="0">
                <a:solidFill>
                  <a:schemeClr val="bg2"/>
                </a:solidFill>
                <a:latin typeface="+mn-ea"/>
              </a:rPr>
              <a:t>is available. </a:t>
            </a:r>
            <a:endParaRPr sz="1000" dirty="0">
              <a:solidFill>
                <a:schemeClr val="bg2"/>
              </a:solidFill>
              <a:latin typeface="+mn-ea"/>
            </a:endParaRPr>
          </a:p>
          <a:p>
            <a:pPr algn="l"/>
            <a:r>
              <a:rPr sz="1000" dirty="0">
                <a:solidFill>
                  <a:schemeClr val="bg2"/>
                </a:solidFill>
                <a:latin typeface="+mn-ea"/>
              </a:rPr>
              <a:t>When the production is completed, </a:t>
            </a:r>
            <a:r>
              <a:rPr lang="en-US" altLang="zh-CN" sz="1000" dirty="0">
                <a:solidFill>
                  <a:schemeClr val="bg2"/>
                </a:solidFill>
                <a:latin typeface="+mn-ea"/>
              </a:rPr>
              <a:t>you can </a:t>
            </a:r>
            <a:r>
              <a:rPr sz="1000" dirty="0">
                <a:solidFill>
                  <a:schemeClr val="bg2"/>
                </a:solidFill>
                <a:latin typeface="+mn-ea"/>
              </a:rPr>
              <a:t>add the layout. The interface displays several common split screen modes </a:t>
            </a:r>
            <a:r>
              <a:rPr lang="en-US" altLang="zh-CN" sz="1000" dirty="0">
                <a:solidFill>
                  <a:schemeClr val="bg2"/>
                </a:solidFill>
                <a:latin typeface="+mn-ea"/>
              </a:rPr>
              <a:t>by default</a:t>
            </a:r>
            <a:r>
              <a:rPr sz="1000" dirty="0">
                <a:solidFill>
                  <a:schemeClr val="bg2"/>
                </a:solidFill>
                <a:latin typeface="+mn-ea"/>
              </a:rPr>
              <a:t>. You can choose and switch up to 20 split-screen</a:t>
            </a:r>
            <a:r>
              <a:rPr lang="en-US" altLang="zh-CN" sz="1000" dirty="0">
                <a:solidFill>
                  <a:schemeClr val="bg2"/>
                </a:solidFill>
                <a:latin typeface="+mn-ea"/>
              </a:rPr>
              <a:t>s.</a:t>
            </a:r>
            <a:endParaRPr sz="1000" dirty="0">
              <a:solidFill>
                <a:schemeClr val="bg2"/>
              </a:solidFill>
              <a:latin typeface="+mn-ea"/>
            </a:endParaRPr>
          </a:p>
        </p:txBody>
      </p:sp>
      <p:cxnSp>
        <p:nvCxnSpPr>
          <p:cNvPr id="2" name="连接符: 肘形 1"/>
          <p:cNvCxnSpPr/>
          <p:nvPr/>
        </p:nvCxnSpPr>
        <p:spPr>
          <a:xfrm flipV="1">
            <a:off x="4073949" y="2403566"/>
            <a:ext cx="2766282" cy="1959429"/>
          </a:xfrm>
          <a:prstGeom prst="bentConnector3">
            <a:avLst>
              <a:gd name="adj1" fmla="val -94"/>
            </a:avLst>
          </a:prstGeom>
          <a:ln w="28575">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8828998" y="3168948"/>
            <a:ext cx="1" cy="1004218"/>
          </a:xfrm>
          <a:prstGeom prst="straightConnector1">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
        <p:nvSpPr>
          <p:cNvPr id="4" name="副标题 1">
            <a:extLst>
              <a:ext uri="{FF2B5EF4-FFF2-40B4-BE49-F238E27FC236}">
                <a16:creationId xmlns:a16="http://schemas.microsoft.com/office/drawing/2014/main" id="{5B7D7891-2DDD-A948-477C-F6908D1AE89B}"/>
              </a:ext>
            </a:extLst>
          </p:cNvPr>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p:blipFill>
        <p:spPr>
          <a:xfrm>
            <a:off x="540000" y="1080000"/>
            <a:ext cx="11160000" cy="5399812"/>
          </a:xfrm>
          <a:prstGeom prst="rect">
            <a:avLst/>
          </a:prstGeom>
        </p:spPr>
      </p:pic>
      <p:cxnSp>
        <p:nvCxnSpPr>
          <p:cNvPr id="11" name="直接箭头连接符 10"/>
          <p:cNvCxnSpPr/>
          <p:nvPr/>
        </p:nvCxnSpPr>
        <p:spPr>
          <a:xfrm flipV="1">
            <a:off x="6400800" y="969508"/>
            <a:ext cx="0" cy="1214828"/>
          </a:xfrm>
          <a:prstGeom prst="straightConnector1">
            <a:avLst/>
          </a:prstGeom>
          <a:ln w="1270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3" name="连接符: 肘形 12"/>
          <p:cNvCxnSpPr>
            <a:cxnSpLocks/>
            <a:endCxn id="16" idx="1"/>
          </p:cNvCxnSpPr>
          <p:nvPr/>
        </p:nvCxnSpPr>
        <p:spPr>
          <a:xfrm rot="16200000" flipV="1">
            <a:off x="1153826" y="1172876"/>
            <a:ext cx="1192426" cy="614722"/>
          </a:xfrm>
          <a:prstGeom prst="bentConnector4">
            <a:avLst>
              <a:gd name="adj1" fmla="val 42257"/>
              <a:gd name="adj2" fmla="val 137188"/>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442678" y="699358"/>
            <a:ext cx="3019425" cy="369332"/>
          </a:xfrm>
          <a:prstGeom prst="rect">
            <a:avLst/>
          </a:prstGeom>
          <a:noFill/>
        </p:spPr>
        <p:txBody>
          <a:bodyPr wrap="square">
            <a:spAutoFit/>
          </a:bodyPr>
          <a:lstStyle/>
          <a:p>
            <a:pPr>
              <a:lnSpc>
                <a:spcPct val="90000"/>
              </a:lnSpc>
              <a:spcBef>
                <a:spcPts val="1000"/>
              </a:spcBef>
            </a:pPr>
            <a:r>
              <a:rPr lang="en-US" altLang="zh-CN" sz="1000" dirty="0">
                <a:solidFill>
                  <a:schemeClr val="bg2"/>
                </a:solidFill>
                <a:latin typeface="+mn-ea"/>
              </a:rPr>
              <a:t>Video Source name, resolution and other information</a:t>
            </a:r>
          </a:p>
        </p:txBody>
      </p:sp>
      <p:sp>
        <p:nvSpPr>
          <p:cNvPr id="17" name="文本框 16"/>
          <p:cNvSpPr txBox="1"/>
          <p:nvPr/>
        </p:nvSpPr>
        <p:spPr>
          <a:xfrm>
            <a:off x="8777693" y="707798"/>
            <a:ext cx="2922307" cy="369332"/>
          </a:xfrm>
          <a:prstGeom prst="rect">
            <a:avLst/>
          </a:prstGeom>
          <a:noFill/>
        </p:spPr>
        <p:txBody>
          <a:bodyPr wrap="square">
            <a:spAutoFit/>
          </a:bodyPr>
          <a:lstStyle/>
          <a:p>
            <a:pPr>
              <a:lnSpc>
                <a:spcPct val="90000"/>
              </a:lnSpc>
              <a:spcBef>
                <a:spcPts val="1000"/>
              </a:spcBef>
            </a:pPr>
            <a:r>
              <a:rPr lang="en-US" altLang="zh-CN" sz="1000" dirty="0">
                <a:solidFill>
                  <a:schemeClr val="bg2"/>
                </a:solidFill>
                <a:latin typeface="+mn-ea"/>
              </a:rPr>
              <a:t>Video source list-Automatic discovery of NDI sources within the same LAN.</a:t>
            </a:r>
          </a:p>
        </p:txBody>
      </p:sp>
      <p:cxnSp>
        <p:nvCxnSpPr>
          <p:cNvPr id="26" name="直接箭头连接符 25"/>
          <p:cNvCxnSpPr/>
          <p:nvPr/>
        </p:nvCxnSpPr>
        <p:spPr>
          <a:xfrm flipV="1">
            <a:off x="10848975" y="986881"/>
            <a:ext cx="0" cy="1349271"/>
          </a:xfrm>
          <a:prstGeom prst="straightConnector1">
            <a:avLst/>
          </a:prstGeom>
          <a:ln w="12700">
            <a:headEnd type="oval"/>
            <a:tailEnd type="triangle"/>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4352015" y="699357"/>
            <a:ext cx="3814761" cy="369332"/>
          </a:xfrm>
          <a:prstGeom prst="rect">
            <a:avLst/>
          </a:prstGeom>
          <a:noFill/>
        </p:spPr>
        <p:txBody>
          <a:bodyPr wrap="square">
            <a:spAutoFit/>
          </a:bodyPr>
          <a:lstStyle/>
          <a:p>
            <a:pPr>
              <a:lnSpc>
                <a:spcPct val="90000"/>
              </a:lnSpc>
              <a:spcBef>
                <a:spcPts val="1000"/>
              </a:spcBef>
            </a:pPr>
            <a:r>
              <a:rPr lang="zh-CN" altLang="zh-CN" sz="1000" dirty="0">
                <a:solidFill>
                  <a:schemeClr val="bg2"/>
                </a:solidFill>
                <a:latin typeface="+mn-ea"/>
              </a:rPr>
              <a:t>After discovering the video source, drag the source into the layout window for </a:t>
            </a:r>
            <a:r>
              <a:rPr lang="en-US" altLang="zh-CN" sz="1000" dirty="0">
                <a:solidFill>
                  <a:schemeClr val="bg2"/>
                </a:solidFill>
                <a:latin typeface="+mn-ea"/>
              </a:rPr>
              <a:t>preview.</a:t>
            </a:r>
          </a:p>
        </p:txBody>
      </p:sp>
      <p:sp>
        <p:nvSpPr>
          <p:cNvPr id="8" name="副标题 1">
            <a:extLst>
              <a:ext uri="{FF2B5EF4-FFF2-40B4-BE49-F238E27FC236}">
                <a16:creationId xmlns:a16="http://schemas.microsoft.com/office/drawing/2014/main" id="{25DBE6F6-BF82-4FC1-B85C-26DE4430335F}"/>
              </a:ext>
            </a:extLst>
          </p:cNvPr>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5857094" y="280995"/>
            <a:ext cx="4337330" cy="363758"/>
          </a:xfrm>
        </p:spPr>
        <p:txBody>
          <a:bodyPr>
            <a:noAutofit/>
          </a:bodyPr>
          <a:lstStyle/>
          <a:p>
            <a:pPr algn="l"/>
            <a:r>
              <a:rPr lang="zh-CN" altLang="en-US" sz="1000" dirty="0">
                <a:solidFill>
                  <a:schemeClr val="bg1">
                    <a:lumMod val="85000"/>
                  </a:schemeClr>
                </a:solidFill>
                <a:latin typeface="+mn-ea"/>
              </a:rPr>
              <a:t>Add a window</a:t>
            </a:r>
            <a:r>
              <a:rPr lang="en-US" altLang="zh-CN" sz="1000" dirty="0">
                <a:solidFill>
                  <a:schemeClr val="bg1">
                    <a:lumMod val="85000"/>
                  </a:schemeClr>
                </a:solidFill>
                <a:latin typeface="+mn-ea"/>
              </a:rPr>
              <a:t>, you can set a self</a:t>
            </a:r>
            <a:r>
              <a:rPr lang="zh-CN" altLang="en-US" sz="1000" dirty="0">
                <a:solidFill>
                  <a:schemeClr val="bg1">
                    <a:lumMod val="85000"/>
                  </a:schemeClr>
                </a:solidFill>
                <a:latin typeface="+mn-ea"/>
              </a:rPr>
              <a:t>-</a:t>
            </a:r>
            <a:r>
              <a:rPr lang="en-US" altLang="zh-CN" sz="1000" dirty="0">
                <a:solidFill>
                  <a:schemeClr val="bg1">
                    <a:lumMod val="85000"/>
                  </a:schemeClr>
                </a:solidFill>
                <a:latin typeface="+mn-ea"/>
              </a:rPr>
              <a:t>defined name, </a:t>
            </a:r>
            <a:r>
              <a:rPr lang="zh-CN" altLang="en-US" sz="1000" dirty="0">
                <a:solidFill>
                  <a:schemeClr val="bg1">
                    <a:lumMod val="85000"/>
                  </a:schemeClr>
                </a:solidFill>
                <a:latin typeface="+mn-ea"/>
              </a:rPr>
              <a:t>numbering range and frame rate</a:t>
            </a:r>
            <a:r>
              <a:rPr lang="en-US" altLang="zh-CN" sz="1000" dirty="0">
                <a:solidFill>
                  <a:schemeClr val="bg1">
                    <a:lumMod val="85000"/>
                  </a:schemeClr>
                </a:solidFill>
                <a:latin typeface="+mn-ea"/>
              </a:rPr>
              <a:t>.</a:t>
            </a:r>
            <a:endParaRPr lang="zh-CN" altLang="en-US" sz="1000" dirty="0">
              <a:solidFill>
                <a:schemeClr val="bg1">
                  <a:lumMod val="85000"/>
                </a:schemeClr>
              </a:solidFill>
              <a:latin typeface="+mn-ea"/>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p:blipFill>
        <p:spPr>
          <a:xfrm>
            <a:off x="1346400" y="762263"/>
            <a:ext cx="10764687" cy="5208538"/>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rcRect/>
          <a:stretch/>
        </p:blipFill>
        <p:spPr>
          <a:xfrm>
            <a:off x="5058973" y="1829707"/>
            <a:ext cx="3042001" cy="2262001"/>
          </a:xfrm>
          <a:prstGeom prst="rect">
            <a:avLst/>
          </a:prstGeom>
        </p:spPr>
      </p:pic>
      <p:sp>
        <p:nvSpPr>
          <p:cNvPr id="29" name="副标题 2"/>
          <p:cNvSpPr txBox="1"/>
          <p:nvPr/>
        </p:nvSpPr>
        <p:spPr>
          <a:xfrm>
            <a:off x="1582207" y="279657"/>
            <a:ext cx="3385719" cy="41719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sz="1000" dirty="0">
                <a:solidFill>
                  <a:schemeClr val="bg1">
                    <a:lumMod val="85000"/>
                  </a:schemeClr>
                </a:solidFill>
                <a:latin typeface="+mn-ea"/>
              </a:rPr>
              <a:t>Add a new </a:t>
            </a:r>
            <a:r>
              <a:rPr sz="1000" dirty="0">
                <a:solidFill>
                  <a:schemeClr val="bg2"/>
                </a:solidFill>
                <a:latin typeface="+mn-ea"/>
              </a:rPr>
              <a:t>production</a:t>
            </a:r>
            <a:r>
              <a:rPr sz="1000" dirty="0">
                <a:solidFill>
                  <a:schemeClr val="bg1">
                    <a:lumMod val="85000"/>
                  </a:schemeClr>
                </a:solidFill>
                <a:latin typeface="+mn-ea"/>
              </a:rPr>
              <a:t>, </a:t>
            </a:r>
            <a:r>
              <a:rPr lang="en-US" sz="1000" dirty="0">
                <a:solidFill>
                  <a:schemeClr val="bg1">
                    <a:lumMod val="85000"/>
                  </a:schemeClr>
                </a:solidFill>
                <a:latin typeface="+mn-ea"/>
              </a:rPr>
              <a:t>you can have</a:t>
            </a:r>
            <a:r>
              <a:rPr sz="1000" dirty="0">
                <a:solidFill>
                  <a:schemeClr val="bg1">
                    <a:lumMod val="85000"/>
                  </a:schemeClr>
                </a:solidFill>
                <a:latin typeface="+mn-ea"/>
              </a:rPr>
              <a:t> customizable name, resolution and frame rate for PVW and PGM</a:t>
            </a:r>
            <a:r>
              <a:rPr lang="en-US" sz="1000" dirty="0">
                <a:solidFill>
                  <a:schemeClr val="bg1">
                    <a:lumMod val="85000"/>
                  </a:schemeClr>
                </a:solidFill>
                <a:latin typeface="+mn-ea"/>
              </a:rPr>
              <a:t>.</a:t>
            </a:r>
            <a:endParaRPr sz="1000" dirty="0">
              <a:solidFill>
                <a:schemeClr val="bg1">
                  <a:lumMod val="85000"/>
                </a:schemeClr>
              </a:solidFill>
              <a:latin typeface="+mn-ea"/>
            </a:endParaRPr>
          </a:p>
        </p:txBody>
      </p:sp>
      <p:sp>
        <p:nvSpPr>
          <p:cNvPr id="38" name="副标题 2"/>
          <p:cNvSpPr txBox="1"/>
          <p:nvPr/>
        </p:nvSpPr>
        <p:spPr>
          <a:xfrm>
            <a:off x="-61879" y="1140391"/>
            <a:ext cx="1644086" cy="5759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1000" dirty="0">
                <a:solidFill>
                  <a:schemeClr val="bg1">
                    <a:lumMod val="85000"/>
                  </a:schemeClr>
                </a:solidFill>
                <a:latin typeface="+mn-ea"/>
              </a:rPr>
              <a:t>Modify the properties of the current production, rename and other operations</a:t>
            </a:r>
          </a:p>
        </p:txBody>
      </p:sp>
      <p:cxnSp>
        <p:nvCxnSpPr>
          <p:cNvPr id="15" name="连接符: 肘形 14"/>
          <p:cNvCxnSpPr>
            <a:endCxn id="3" idx="2"/>
          </p:cNvCxnSpPr>
          <p:nvPr/>
        </p:nvCxnSpPr>
        <p:spPr>
          <a:xfrm flipV="1">
            <a:off x="3456270" y="645388"/>
            <a:ext cx="4569452" cy="495003"/>
          </a:xfrm>
          <a:prstGeom prst="bentConnector2">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连接符: 肘形 18"/>
          <p:cNvCxnSpPr>
            <a:cxnSpLocks/>
          </p:cNvCxnSpPr>
          <p:nvPr/>
        </p:nvCxnSpPr>
        <p:spPr>
          <a:xfrm rot="10800000" flipV="1">
            <a:off x="643124" y="1491498"/>
            <a:ext cx="1906864" cy="322576"/>
          </a:xfrm>
          <a:prstGeom prst="bentConnector4">
            <a:avLst>
              <a:gd name="adj1" fmla="val -12"/>
              <a:gd name="adj2" fmla="val 302373"/>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V="1">
            <a:off x="2571971" y="643416"/>
            <a:ext cx="0" cy="425997"/>
          </a:xfrm>
          <a:prstGeom prst="straightConnector1">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
        <p:nvSpPr>
          <p:cNvPr id="7" name="副标题 1">
            <a:extLst>
              <a:ext uri="{FF2B5EF4-FFF2-40B4-BE49-F238E27FC236}">
                <a16:creationId xmlns:a16="http://schemas.microsoft.com/office/drawing/2014/main" id="{DA7501EF-4517-17E0-5262-B013A2E6359B}"/>
              </a:ext>
            </a:extLst>
          </p:cNvPr>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a:stretch/>
        </p:blipFill>
        <p:spPr>
          <a:xfrm>
            <a:off x="540000" y="1080000"/>
            <a:ext cx="11160000" cy="5399812"/>
          </a:xfrm>
          <a:prstGeom prst="rect">
            <a:avLst/>
          </a:prstGeom>
        </p:spPr>
      </p:pic>
      <p:sp>
        <p:nvSpPr>
          <p:cNvPr id="3" name="副标题 2"/>
          <p:cNvSpPr>
            <a:spLocks noGrp="1"/>
          </p:cNvSpPr>
          <p:nvPr>
            <p:ph type="subTitle" idx="1"/>
          </p:nvPr>
        </p:nvSpPr>
        <p:spPr>
          <a:xfrm>
            <a:off x="1501775" y="515300"/>
            <a:ext cx="4270297" cy="556378"/>
          </a:xfrm>
        </p:spPr>
        <p:txBody>
          <a:bodyPr>
            <a:normAutofit/>
          </a:bodyPr>
          <a:lstStyle/>
          <a:p>
            <a:pPr algn="just"/>
            <a:r>
              <a:rPr lang="zh-CN" sz="1000" kern="100" dirty="0">
                <a:solidFill>
                  <a:schemeClr val="bg1"/>
                </a:solidFill>
                <a:effectLst/>
                <a:latin typeface="+mn-ea"/>
                <a:cs typeface="Times New Roman" panose="02020603050405020304" pitchFamily="18" charset="0"/>
              </a:rPr>
              <a:t>After adding a new layout, you can use the desired layout in the list</a:t>
            </a:r>
            <a:r>
              <a:rPr lang="en-US" altLang="zh-CN" sz="1000" kern="100" dirty="0">
                <a:solidFill>
                  <a:schemeClr val="bg1"/>
                </a:solidFill>
                <a:effectLst/>
                <a:latin typeface="+mn-ea"/>
                <a:cs typeface="Times New Roman" panose="02020603050405020304" pitchFamily="18" charset="0"/>
              </a:rPr>
              <a:t>.</a:t>
            </a:r>
          </a:p>
        </p:txBody>
      </p:sp>
      <p:sp>
        <p:nvSpPr>
          <p:cNvPr id="9" name="文本框 8"/>
          <p:cNvSpPr txBox="1"/>
          <p:nvPr/>
        </p:nvSpPr>
        <p:spPr>
          <a:xfrm>
            <a:off x="7104960" y="469978"/>
            <a:ext cx="3933719" cy="553998"/>
          </a:xfrm>
          <a:prstGeom prst="rect">
            <a:avLst/>
          </a:prstGeom>
          <a:noFill/>
        </p:spPr>
        <p:txBody>
          <a:bodyPr wrap="square" rtlCol="0">
            <a:spAutoFit/>
          </a:bodyPr>
          <a:lstStyle/>
          <a:p>
            <a:r>
              <a:rPr sz="1000" kern="100" dirty="0">
                <a:solidFill>
                  <a:schemeClr val="bg1"/>
                </a:solidFill>
                <a:latin typeface="+mn-ea"/>
                <a:cs typeface="Times New Roman" panose="02020603050405020304" pitchFamily="18" charset="0"/>
              </a:rPr>
              <a:t>Show the currently added NDI source groups</a:t>
            </a:r>
            <a:r>
              <a:rPr lang="en-US" sz="1000" kern="100" dirty="0">
                <a:solidFill>
                  <a:schemeClr val="bg1"/>
                </a:solidFill>
                <a:latin typeface="+mn-ea"/>
                <a:cs typeface="Times New Roman" panose="02020603050405020304" pitchFamily="18" charset="0"/>
              </a:rPr>
              <a:t>.</a:t>
            </a:r>
            <a:r>
              <a:rPr sz="1000" kern="100" dirty="0">
                <a:solidFill>
                  <a:schemeClr val="bg1"/>
                </a:solidFill>
                <a:latin typeface="+mn-ea"/>
                <a:cs typeface="Times New Roman" panose="02020603050405020304" pitchFamily="18" charset="0"/>
              </a:rPr>
              <a:t> </a:t>
            </a:r>
            <a:r>
              <a:rPr lang="en-US" sz="1000" kern="100" dirty="0">
                <a:solidFill>
                  <a:schemeClr val="bg1"/>
                </a:solidFill>
                <a:latin typeface="+mn-ea"/>
                <a:cs typeface="Times New Roman" panose="02020603050405020304" pitchFamily="18" charset="0"/>
              </a:rPr>
              <a:t>T</a:t>
            </a:r>
            <a:r>
              <a:rPr sz="1000" kern="100" dirty="0">
                <a:solidFill>
                  <a:schemeClr val="bg1"/>
                </a:solidFill>
                <a:latin typeface="+mn-ea"/>
                <a:cs typeface="Times New Roman" panose="02020603050405020304" pitchFamily="18" charset="0"/>
              </a:rPr>
              <a:t>he default source list exists </a:t>
            </a:r>
            <a:r>
              <a:rPr lang="en-US" sz="1000" kern="100" dirty="0">
                <a:solidFill>
                  <a:schemeClr val="bg1"/>
                </a:solidFill>
                <a:latin typeface="+mn-ea"/>
                <a:cs typeface="Times New Roman" panose="02020603050405020304" pitchFamily="18" charset="0"/>
              </a:rPr>
              <a:t>via</a:t>
            </a:r>
            <a:r>
              <a:rPr sz="1000" kern="100" dirty="0">
                <a:solidFill>
                  <a:schemeClr val="bg1"/>
                </a:solidFill>
                <a:latin typeface="+mn-ea"/>
                <a:cs typeface="Times New Roman" panose="02020603050405020304" pitchFamily="18" charset="0"/>
              </a:rPr>
              <a:t> auto</a:t>
            </a:r>
            <a:r>
              <a:rPr lang="en-US" sz="1000" kern="100" dirty="0">
                <a:solidFill>
                  <a:schemeClr val="bg1"/>
                </a:solidFill>
                <a:latin typeface="+mn-ea"/>
                <a:cs typeface="Times New Roman" panose="02020603050405020304" pitchFamily="18" charset="0"/>
              </a:rPr>
              <a:t> </a:t>
            </a:r>
            <a:r>
              <a:rPr sz="1000" kern="100" dirty="0">
                <a:solidFill>
                  <a:schemeClr val="bg1"/>
                </a:solidFill>
                <a:latin typeface="+mn-ea"/>
                <a:cs typeface="Times New Roman" panose="02020603050405020304" pitchFamily="18" charset="0"/>
              </a:rPr>
              <a:t>discovery</a:t>
            </a:r>
            <a:r>
              <a:rPr lang="en-US" sz="1000" kern="100" dirty="0">
                <a:solidFill>
                  <a:schemeClr val="bg1"/>
                </a:solidFill>
                <a:latin typeface="+mn-ea"/>
                <a:cs typeface="Times New Roman" panose="02020603050405020304" pitchFamily="18" charset="0"/>
              </a:rPr>
              <a:t>.</a:t>
            </a:r>
            <a:r>
              <a:rPr sz="1000" kern="100" dirty="0">
                <a:solidFill>
                  <a:schemeClr val="bg1"/>
                </a:solidFill>
                <a:latin typeface="+mn-ea"/>
                <a:cs typeface="Times New Roman" panose="02020603050405020304" pitchFamily="18" charset="0"/>
              </a:rPr>
              <a:t> </a:t>
            </a:r>
            <a:r>
              <a:rPr lang="en-US" sz="1000" kern="100" dirty="0">
                <a:solidFill>
                  <a:schemeClr val="bg1"/>
                </a:solidFill>
                <a:latin typeface="+mn-ea"/>
                <a:cs typeface="Times New Roman" panose="02020603050405020304" pitchFamily="18" charset="0"/>
              </a:rPr>
              <a:t>U</a:t>
            </a:r>
            <a:r>
              <a:rPr sz="1000" kern="100" dirty="0">
                <a:solidFill>
                  <a:schemeClr val="bg1"/>
                </a:solidFill>
                <a:latin typeface="+mn-ea"/>
                <a:cs typeface="Times New Roman" panose="02020603050405020304" pitchFamily="18" charset="0"/>
              </a:rPr>
              <a:t>sers can add new NDI source groups according to their work requirements </a:t>
            </a:r>
            <a:r>
              <a:rPr lang="en-US" sz="1000" kern="100" dirty="0">
                <a:solidFill>
                  <a:schemeClr val="bg1"/>
                </a:solidFill>
                <a:latin typeface="+mn-ea"/>
                <a:cs typeface="Times New Roman" panose="02020603050405020304" pitchFamily="18" charset="0"/>
              </a:rPr>
              <a:t>via</a:t>
            </a:r>
            <a:r>
              <a:rPr sz="1000" kern="100" dirty="0">
                <a:solidFill>
                  <a:schemeClr val="bg1"/>
                </a:solidFill>
                <a:latin typeface="+mn-ea"/>
                <a:cs typeface="Times New Roman" panose="02020603050405020304" pitchFamily="18" charset="0"/>
              </a:rPr>
              <a:t> manual addition</a:t>
            </a:r>
            <a:r>
              <a:rPr lang="en-US" sz="1000" kern="100" dirty="0">
                <a:solidFill>
                  <a:schemeClr val="bg1"/>
                </a:solidFill>
                <a:latin typeface="+mn-ea"/>
                <a:cs typeface="Times New Roman" panose="02020603050405020304" pitchFamily="18" charset="0"/>
              </a:rPr>
              <a:t>.</a:t>
            </a:r>
            <a:endParaRPr sz="1000" kern="100" dirty="0">
              <a:solidFill>
                <a:schemeClr val="bg1"/>
              </a:solidFill>
              <a:latin typeface="+mn-ea"/>
              <a:cs typeface="Times New Roman" panose="02020603050405020304" pitchFamily="18" charset="0"/>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rcRect/>
          <a:stretch/>
        </p:blipFill>
        <p:spPr>
          <a:xfrm>
            <a:off x="5984270" y="2157913"/>
            <a:ext cx="3189204" cy="2095947"/>
          </a:xfrm>
          <a:prstGeom prst="rect">
            <a:avLst/>
          </a:prstGeom>
        </p:spPr>
      </p:pic>
      <p:sp>
        <p:nvSpPr>
          <p:cNvPr id="17" name="矩形 16"/>
          <p:cNvSpPr/>
          <p:nvPr/>
        </p:nvSpPr>
        <p:spPr>
          <a:xfrm>
            <a:off x="11368088" y="1933575"/>
            <a:ext cx="122237" cy="125556"/>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717604" y="1615123"/>
            <a:ext cx="310833" cy="18587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连接符: 肘形 11"/>
          <p:cNvCxnSpPr>
            <a:cxnSpLocks/>
            <a:endCxn id="9" idx="2"/>
          </p:cNvCxnSpPr>
          <p:nvPr/>
        </p:nvCxnSpPr>
        <p:spPr>
          <a:xfrm rot="10800000">
            <a:off x="9071821" y="1023976"/>
            <a:ext cx="1561619" cy="710556"/>
          </a:xfrm>
          <a:prstGeom prst="bentConnector2">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6" name="连接符: 肘形 15"/>
          <p:cNvCxnSpPr>
            <a:endCxn id="11" idx="3"/>
          </p:cNvCxnSpPr>
          <p:nvPr/>
        </p:nvCxnSpPr>
        <p:spPr>
          <a:xfrm rot="10800000" flipV="1">
            <a:off x="9173475" y="1996353"/>
            <a:ext cx="2119837" cy="1209534"/>
          </a:xfrm>
          <a:prstGeom prst="bentConnector3">
            <a:avLst>
              <a:gd name="adj1" fmla="val 7090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cxnSpLocks/>
          </p:cNvCxnSpPr>
          <p:nvPr/>
        </p:nvCxnSpPr>
        <p:spPr>
          <a:xfrm flipV="1">
            <a:off x="2852637" y="793489"/>
            <a:ext cx="0" cy="1346396"/>
          </a:xfrm>
          <a:prstGeom prst="straightConnector1">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
        <p:nvSpPr>
          <p:cNvPr id="7" name="副标题 1">
            <a:extLst>
              <a:ext uri="{FF2B5EF4-FFF2-40B4-BE49-F238E27FC236}">
                <a16:creationId xmlns:a16="http://schemas.microsoft.com/office/drawing/2014/main" id="{0BF658B1-0794-4A5C-ABC8-7346B2AD5C7B}"/>
              </a:ext>
            </a:extLst>
          </p:cNvPr>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rcRect/>
          <a:stretch/>
        </p:blipFill>
        <p:spPr>
          <a:xfrm>
            <a:off x="556183" y="937135"/>
            <a:ext cx="11159998" cy="5399812"/>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sp>
        <p:nvSpPr>
          <p:cNvPr id="17" name="矩形 16"/>
          <p:cNvSpPr/>
          <p:nvPr/>
        </p:nvSpPr>
        <p:spPr>
          <a:xfrm>
            <a:off x="1933574" y="1473113"/>
            <a:ext cx="8143875" cy="232889"/>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aphicFrame>
        <p:nvGraphicFramePr>
          <p:cNvPr id="6" name="表格 5"/>
          <p:cNvGraphicFramePr>
            <a:graphicFrameLocks noGrp="1"/>
          </p:cNvGraphicFramePr>
          <p:nvPr>
            <p:extLst>
              <p:ext uri="{D42A27DB-BD31-4B8C-83A1-F6EECF244321}">
                <p14:modId xmlns:p14="http://schemas.microsoft.com/office/powerpoint/2010/main" val="481913697"/>
              </p:ext>
            </p:extLst>
          </p:nvPr>
        </p:nvGraphicFramePr>
        <p:xfrm>
          <a:off x="7237297" y="1796018"/>
          <a:ext cx="4511357" cy="4601768"/>
        </p:xfrm>
        <a:graphic>
          <a:graphicData uri="http://schemas.openxmlformats.org/drawingml/2006/table">
            <a:tbl>
              <a:tblPr firstRow="1" firstCol="1" bandRow="1">
                <a:tableStyleId>{073A0DAA-6AF3-43AB-8588-CEC1D06C72B9}</a:tableStyleId>
              </a:tblPr>
              <a:tblGrid>
                <a:gridCol w="704577">
                  <a:extLst>
                    <a:ext uri="{9D8B030D-6E8A-4147-A177-3AD203B41FA5}">
                      <a16:colId xmlns:a16="http://schemas.microsoft.com/office/drawing/2014/main" val="20000"/>
                    </a:ext>
                  </a:extLst>
                </a:gridCol>
                <a:gridCol w="3806780">
                  <a:extLst>
                    <a:ext uri="{9D8B030D-6E8A-4147-A177-3AD203B41FA5}">
                      <a16:colId xmlns:a16="http://schemas.microsoft.com/office/drawing/2014/main" val="20001"/>
                    </a:ext>
                  </a:extLst>
                </a:gridCol>
              </a:tblGrid>
              <a:tr h="296750">
                <a:tc>
                  <a:txBody>
                    <a:bodyPr/>
                    <a:lstStyle/>
                    <a:p>
                      <a:pPr algn="ctr" fontAlgn="ctr">
                        <a:spcAft>
                          <a:spcPts val="0"/>
                        </a:spcAft>
                      </a:pPr>
                      <a:r>
                        <a:rPr lang="en-US" altLang="zh-CN" sz="1050" kern="0" dirty="0">
                          <a:effectLst/>
                        </a:rPr>
                        <a:t>Icon</a:t>
                      </a:r>
                      <a:endParaRPr lang="zh-CN" sz="1050" kern="100" dirty="0">
                        <a:solidFill>
                          <a:schemeClr val="tx1"/>
                        </a:solidFill>
                        <a:effectLst/>
                        <a:latin typeface="Calibri" panose="020F0502020204030204" pitchFamily="34" charset="0"/>
                        <a:ea typeface="宋体" pitchFamily="2" charset="-122"/>
                        <a:cs typeface="Times New Roman" panose="02020603050405020304" pitchFamily="18" charset="0"/>
                      </a:endParaRPr>
                    </a:p>
                  </a:txBody>
                  <a:tcPr marL="9525" marR="9525" marT="9525" marB="0" anchor="ctr"/>
                </a:tc>
                <a:tc>
                  <a:txBody>
                    <a:bodyPr/>
                    <a:lstStyle/>
                    <a:p>
                      <a:pPr algn="ctr" fontAlgn="ctr">
                        <a:spcAft>
                          <a:spcPts val="0"/>
                        </a:spcAft>
                      </a:pPr>
                      <a:r>
                        <a:rPr lang="en-US" altLang="zh-CN" sz="1050" kern="0" dirty="0">
                          <a:effectLst/>
                        </a:rPr>
                        <a:t>Illustrate</a:t>
                      </a:r>
                      <a:endParaRPr lang="zh-CN" sz="1050" kern="100" dirty="0">
                        <a:solidFill>
                          <a:schemeClr val="tx1"/>
                        </a:solidFill>
                        <a:effectLst/>
                        <a:latin typeface="Calibri" panose="020F0502020204030204" pitchFamily="34" charset="0"/>
                        <a:ea typeface="宋体" pitchFamily="2" charset="-122"/>
                        <a:cs typeface="Times New Roman" panose="02020603050405020304" pitchFamily="18" charset="0"/>
                      </a:endParaRPr>
                    </a:p>
                  </a:txBody>
                  <a:tcPr marL="9525" marR="9525" marT="9525" marB="0" anchor="ctr"/>
                </a:tc>
                <a:extLst>
                  <a:ext uri="{0D108BD9-81ED-4DB2-BD59-A6C34878D82A}">
                    <a16:rowId xmlns:a16="http://schemas.microsoft.com/office/drawing/2014/main" val="10000"/>
                  </a:ext>
                </a:extLst>
              </a:tr>
              <a:tr h="302800">
                <a:tc>
                  <a:txBody>
                    <a:bodyPr/>
                    <a:lstStyle/>
                    <a:p>
                      <a:pPr 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algn="l" fontAlgn="ctr">
                        <a:spcAft>
                          <a:spcPts val="0"/>
                        </a:spcAft>
                      </a:pPr>
                      <a:r>
                        <a:rPr lang="en-US" altLang="zh-CN" sz="1000" dirty="0">
                          <a:latin typeface="+mn-ea"/>
                          <a:ea typeface="+mn-ea"/>
                        </a:rPr>
                        <a:t>Switch language</a:t>
                      </a:r>
                      <a:endParaRPr lang="zh-CN" sz="1000" kern="100" dirty="0">
                        <a:effectLst/>
                        <a:latin typeface="+mn-ea"/>
                        <a:ea typeface="+mn-ea"/>
                        <a:cs typeface="Times New Roman" panose="02020603050405020304" pitchFamily="18" charset="0"/>
                      </a:endParaRPr>
                    </a:p>
                  </a:txBody>
                  <a:tcPr marL="9525" marR="9525" marT="9525" marB="0" anchor="ctr">
                    <a:solidFill>
                      <a:schemeClr val="bg1">
                        <a:lumMod val="85000"/>
                      </a:schemeClr>
                    </a:solidFill>
                  </a:tcPr>
                </a:tc>
                <a:extLst>
                  <a:ext uri="{0D108BD9-81ED-4DB2-BD59-A6C34878D82A}">
                    <a16:rowId xmlns:a16="http://schemas.microsoft.com/office/drawing/2014/main" val="10001"/>
                  </a:ext>
                </a:extLst>
              </a:tr>
              <a:tr h="302800">
                <a:tc>
                  <a:txBody>
                    <a:bodyPr/>
                    <a:lstStyle/>
                    <a:p>
                      <a:pPr 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Edit the layout, save the current layout</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2"/>
                  </a:ext>
                </a:extLst>
              </a:tr>
              <a:tr h="329130">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Enable and disable the display of the center cross </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3"/>
                  </a:ext>
                </a:extLst>
              </a:tr>
              <a:tr h="329130">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000" kern="1200" dirty="0">
                          <a:solidFill>
                            <a:schemeClr val="dk1"/>
                          </a:solidFill>
                          <a:latin typeface="+mn-ea"/>
                          <a:ea typeface="+mn-ea"/>
                          <a:cs typeface="+mn-cs"/>
                        </a:rPr>
                        <a:t>Enable or disable the safe area</a:t>
                      </a:r>
                      <a:endParaRPr lang="zh-CN" altLang="zh-CN"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4"/>
                  </a:ext>
                </a:extLst>
              </a:tr>
              <a:tr h="315965">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Enable and disable volume meter </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5"/>
                  </a:ext>
                </a:extLst>
              </a:tr>
              <a:tr h="342294">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Enable and disable display names</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6"/>
                  </a:ext>
                </a:extLst>
              </a:tr>
              <a:tr h="342294">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000" kern="1200" dirty="0">
                          <a:solidFill>
                            <a:schemeClr val="dk1"/>
                          </a:solidFill>
                          <a:latin typeface="+mn-ea"/>
                          <a:ea typeface="+mn-ea"/>
                          <a:cs typeface="+mn-cs"/>
                        </a:rPr>
                        <a:t>Enable to set the size and color of the name font</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7"/>
                  </a:ext>
                </a:extLst>
              </a:tr>
              <a:tr h="368625">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Enable and disable all sources border overlay and set border color</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8"/>
                  </a:ext>
                </a:extLst>
              </a:tr>
              <a:tr h="355460">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Enable and disable audio gain for all video sources and set audio gain parameters</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09"/>
                  </a:ext>
                </a:extLst>
              </a:tr>
              <a:tr h="329130">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Enable or disable the display of channel information and resolution information of the NDI source</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10"/>
                  </a:ext>
                </a:extLst>
              </a:tr>
              <a:tr h="329130">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algn="l" defTabSz="914400" rtl="0" eaLnBrk="1" fontAlgn="ctr" latinLnBrk="0" hangingPunct="1">
                        <a:spcAft>
                          <a:spcPts val="0"/>
                        </a:spcAft>
                      </a:pPr>
                      <a:r>
                        <a:rPr lang="en-US" altLang="zh-CN" sz="1000" kern="1200" dirty="0">
                          <a:solidFill>
                            <a:schemeClr val="dk1"/>
                          </a:solidFill>
                          <a:latin typeface="+mn-ea"/>
                          <a:ea typeface="+mn-ea"/>
                          <a:cs typeface="+mn-cs"/>
                        </a:rPr>
                        <a:t>Clean up everything in the current layout</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11"/>
                  </a:ext>
                </a:extLst>
              </a:tr>
              <a:tr h="329130">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000" kern="1200" dirty="0">
                          <a:solidFill>
                            <a:schemeClr val="dk1"/>
                          </a:solidFill>
                          <a:latin typeface="+mn-ea"/>
                          <a:ea typeface="+mn-ea"/>
                          <a:cs typeface="+mn-cs"/>
                        </a:rPr>
                        <a:t>Enable and disable NDI output for the current layout</a:t>
                      </a:r>
                      <a:endParaRPr lang="zh-CN" altLang="en-US" sz="1000" kern="1200" dirty="0">
                        <a:solidFill>
                          <a:schemeClr val="dk1"/>
                        </a:solidFill>
                        <a:latin typeface="+mn-ea"/>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10012"/>
                  </a:ext>
                </a:extLst>
              </a:tr>
              <a:tr h="329130">
                <a:tc>
                  <a:txBody>
                    <a:bodyPr/>
                    <a:lstStyle/>
                    <a:p>
                      <a:pPr algn="ctr" fontAlgn="ctr">
                        <a:spcAft>
                          <a:spcPts val="0"/>
                        </a:spcAft>
                      </a:pPr>
                      <a:endParaRPr lang="en-US" sz="1050" kern="100" dirty="0">
                        <a:solidFill>
                          <a:srgbClr val="000000"/>
                        </a:solidFill>
                        <a:effectLst/>
                        <a:latin typeface="宋体" pitchFamily="2" charset="-122"/>
                        <a:ea typeface="宋体" pitchFamily="2" charset="-122"/>
                        <a:cs typeface="宋体" pitchFamily="2" charset="-122"/>
                      </a:endParaRPr>
                    </a:p>
                  </a:txBody>
                  <a:tcPr marL="9525" marR="9525" marT="9525" marB="0" anchor="ctr">
                    <a:solidFill>
                      <a:srgbClr val="FCFCF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000" kern="1200" dirty="0">
                          <a:solidFill>
                            <a:schemeClr val="dk1"/>
                          </a:solidFill>
                          <a:latin typeface="+mn-ea"/>
                          <a:ea typeface="+mn-ea"/>
                          <a:cs typeface="+mn-cs"/>
                        </a:rPr>
                        <a:t>Enable multi-screen switch on the computer, you can switch the content of the home screen to any split screen</a:t>
                      </a:r>
                    </a:p>
                  </a:txBody>
                  <a:tcPr marL="9525" marR="9525" marT="9525" marB="0" anchor="ctr">
                    <a:solidFill>
                      <a:schemeClr val="bg1">
                        <a:lumMod val="85000"/>
                      </a:schemeClr>
                    </a:solidFill>
                  </a:tcPr>
                </a:tc>
                <a:extLst>
                  <a:ext uri="{0D108BD9-81ED-4DB2-BD59-A6C34878D82A}">
                    <a16:rowId xmlns:a16="http://schemas.microsoft.com/office/drawing/2014/main" val="10013"/>
                  </a:ext>
                </a:extLst>
              </a:tr>
            </a:tbl>
          </a:graphicData>
        </a:graphic>
      </p:graphicFrame>
      <p:pic>
        <p:nvPicPr>
          <p:cNvPr id="2056" name="图片_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2580" y="2119076"/>
            <a:ext cx="330200" cy="3079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图片_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0908" y="2742569"/>
            <a:ext cx="301625" cy="2571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图片_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3024" y="3714252"/>
            <a:ext cx="319088" cy="2762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图片_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72580" y="3376691"/>
            <a:ext cx="344488" cy="260350"/>
          </a:xfrm>
          <a:prstGeom prst="rect">
            <a:avLst/>
          </a:prstGeom>
          <a:noFill/>
          <a:extLst>
            <a:ext uri="{909E8E84-426E-40DD-AFC4-6F175D3DCCD1}">
              <a14:hiddenFill xmlns:a14="http://schemas.microsoft.com/office/drawing/2010/main">
                <a:solidFill>
                  <a:srgbClr val="FFFFFF"/>
                </a:solidFill>
              </a14:hiddenFill>
            </a:ext>
          </a:extLst>
        </p:spPr>
      </p:pic>
      <p:sp>
        <p:nvSpPr>
          <p:cNvPr id="26" name="副标题 1"/>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16646" y="3072977"/>
            <a:ext cx="256576" cy="222410"/>
          </a:xfrm>
          <a:prstGeom prst="rect">
            <a:avLst/>
          </a:prstGeom>
        </p:spPr>
      </p:pic>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292690" y="4101281"/>
            <a:ext cx="589618" cy="163571"/>
          </a:xfrm>
          <a:prstGeom prst="rect">
            <a:avLst/>
          </a:prstGeom>
        </p:spPr>
      </p:pic>
      <p:pic>
        <p:nvPicPr>
          <p:cNvPr id="20" name="图片 1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a:off x="7233119" y="2459727"/>
            <a:ext cx="680351" cy="188319"/>
          </a:xfrm>
          <a:prstGeom prst="rect">
            <a:avLst/>
          </a:prstGeom>
        </p:spPr>
      </p:pic>
      <p:pic>
        <p:nvPicPr>
          <p:cNvPr id="25" name="图片 24"/>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288514" y="5178454"/>
            <a:ext cx="599546" cy="157198"/>
          </a:xfrm>
          <a:prstGeom prst="rect">
            <a:avLst/>
          </a:prstGeom>
        </p:spPr>
      </p:pic>
      <p:pic>
        <p:nvPicPr>
          <p:cNvPr id="28" name="图片 27"/>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7287726" y="4809852"/>
            <a:ext cx="599545" cy="168025"/>
          </a:xfrm>
          <a:prstGeom prst="rect">
            <a:avLst/>
          </a:prstGeom>
        </p:spPr>
      </p:pic>
      <p:pic>
        <p:nvPicPr>
          <p:cNvPr id="30" name="图片 29"/>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7292367" y="4474829"/>
            <a:ext cx="589618" cy="133139"/>
          </a:xfrm>
          <a:prstGeom prst="rect">
            <a:avLst/>
          </a:prstGeom>
        </p:spPr>
      </p:pic>
      <p:pic>
        <p:nvPicPr>
          <p:cNvPr id="31" name="图片 3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16646" y="5483478"/>
            <a:ext cx="256576" cy="219665"/>
          </a:xfrm>
          <a:prstGeom prst="rect">
            <a:avLst/>
          </a:prstGeom>
        </p:spPr>
      </p:pic>
      <p:pic>
        <p:nvPicPr>
          <p:cNvPr id="32" name="图片_10"/>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a:off x="7285551" y="5831156"/>
            <a:ext cx="603250" cy="163571"/>
          </a:xfrm>
          <a:prstGeom prst="rect">
            <a:avLst/>
          </a:prstGeom>
          <a:noFill/>
        </p:spPr>
      </p:pic>
      <p:pic>
        <p:nvPicPr>
          <p:cNvPr id="33" name="图片_11"/>
          <p:cNvPicPr>
            <a:picLocks noChangeAspect="1"/>
          </p:cNvPicPr>
          <p:nvPr/>
        </p:nvPicPr>
        <p:blipFill>
          <a:blip r:embed="rId16" cstate="print">
            <a:extLst>
              <a:ext uri="{28A0092B-C50C-407E-A947-70E740481C1C}">
                <a14:useLocalDpi xmlns:a14="http://schemas.microsoft.com/office/drawing/2010/main" val="0"/>
              </a:ext>
            </a:extLst>
          </a:blip>
          <a:srcRect/>
          <a:stretch/>
        </p:blipFill>
        <p:spPr bwMode="auto">
          <a:xfrm>
            <a:off x="7283675" y="6152184"/>
            <a:ext cx="598309" cy="157604"/>
          </a:xfrm>
          <a:prstGeom prst="rect">
            <a:avLst/>
          </a:prstGeom>
          <a:noFill/>
        </p:spPr>
      </p:pic>
      <p:cxnSp>
        <p:nvCxnSpPr>
          <p:cNvPr id="3" name="连接符: 肘形 2"/>
          <p:cNvCxnSpPr/>
          <p:nvPr/>
        </p:nvCxnSpPr>
        <p:spPr>
          <a:xfrm>
            <a:off x="10117631" y="1594014"/>
            <a:ext cx="1558369" cy="195612"/>
          </a:xfrm>
          <a:prstGeom prst="bentConnector3">
            <a:avLst>
              <a:gd name="adj1" fmla="val 100208"/>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
        <p:nvSpPr>
          <p:cNvPr id="4" name="副标题 2"/>
          <p:cNvSpPr>
            <a:spLocks noGrp="1"/>
          </p:cNvSpPr>
          <p:nvPr>
            <p:ph type="subTitle" idx="1"/>
          </p:nvPr>
        </p:nvSpPr>
        <p:spPr>
          <a:xfrm>
            <a:off x="5484495" y="521335"/>
            <a:ext cx="2088515" cy="272415"/>
          </a:xfrm>
        </p:spPr>
        <p:txBody>
          <a:bodyPr>
            <a:normAutofit fontScale="90000"/>
          </a:bodyPr>
          <a:lstStyle/>
          <a:p>
            <a:pPr algn="just"/>
            <a:r>
              <a:rPr lang="zh-CN" altLang="en-US" sz="1100" kern="100" dirty="0">
                <a:solidFill>
                  <a:schemeClr val="bg1"/>
                </a:solidFill>
                <a:effectLst/>
                <a:latin typeface="+mn-ea"/>
                <a:cs typeface="Times New Roman" panose="02020603050405020304" pitchFamily="18" charset="0"/>
              </a:rPr>
              <a:t>Toolbar parameter description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rcRect/>
          <a:stretch/>
        </p:blipFill>
        <p:spPr>
          <a:xfrm>
            <a:off x="540002" y="1080000"/>
            <a:ext cx="11159996" cy="5399811"/>
          </a:xfrm>
          <a:prstGeom prst="rect">
            <a:avLst/>
          </a:prstGeom>
        </p:spPr>
      </p:pic>
      <p:sp>
        <p:nvSpPr>
          <p:cNvPr id="3" name="副标题 2"/>
          <p:cNvSpPr>
            <a:spLocks noGrp="1"/>
          </p:cNvSpPr>
          <p:nvPr>
            <p:ph type="subTitle" idx="1"/>
          </p:nvPr>
        </p:nvSpPr>
        <p:spPr>
          <a:xfrm>
            <a:off x="1784923" y="401394"/>
            <a:ext cx="5209766" cy="702104"/>
          </a:xfrm>
        </p:spPr>
        <p:txBody>
          <a:bodyPr>
            <a:noAutofit/>
          </a:bodyPr>
          <a:lstStyle/>
          <a:p>
            <a:pPr algn="l"/>
            <a:r>
              <a:rPr lang="zh-CN" sz="1000" dirty="0">
                <a:solidFill>
                  <a:schemeClr val="bg2"/>
                </a:solidFill>
                <a:latin typeface="+mn-ea"/>
              </a:rPr>
              <a:t>After clicking the layout editing, you can enter the layout to customize adding, deleting and </a:t>
            </a:r>
            <a:r>
              <a:rPr lang="en-US" altLang="zh-CN" sz="1000" dirty="0">
                <a:solidFill>
                  <a:schemeClr val="bg2"/>
                </a:solidFill>
                <a:latin typeface="+mn-ea"/>
              </a:rPr>
              <a:t>adjust</a:t>
            </a:r>
            <a:r>
              <a:rPr lang="zh-CN" sz="1000" dirty="0">
                <a:solidFill>
                  <a:schemeClr val="bg2"/>
                </a:solidFill>
                <a:latin typeface="+mn-ea"/>
              </a:rPr>
              <a:t>ing the layout according to your needs. </a:t>
            </a:r>
            <a:r>
              <a:rPr lang="en-US" altLang="zh-CN" sz="1000" dirty="0">
                <a:solidFill>
                  <a:schemeClr val="bg2"/>
                </a:solidFill>
                <a:latin typeface="+mn-ea"/>
              </a:rPr>
              <a:t>It s</a:t>
            </a:r>
            <a:r>
              <a:rPr lang="zh-CN" sz="1000" dirty="0">
                <a:solidFill>
                  <a:schemeClr val="bg2"/>
                </a:solidFill>
                <a:latin typeface="+mn-ea"/>
              </a:rPr>
              <a:t>upport</a:t>
            </a:r>
            <a:r>
              <a:rPr lang="en-US" altLang="zh-CN" sz="1000" dirty="0">
                <a:solidFill>
                  <a:schemeClr val="bg2"/>
                </a:solidFill>
                <a:latin typeface="+mn-ea"/>
              </a:rPr>
              <a:t>s</a:t>
            </a:r>
            <a:r>
              <a:rPr lang="zh-CN" sz="1000" dirty="0">
                <a:solidFill>
                  <a:schemeClr val="bg2"/>
                </a:solidFill>
                <a:latin typeface="+mn-ea"/>
              </a:rPr>
              <a:t> layer handling of multiple panes such as layer topping, layer moving up, etc.</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sp>
        <p:nvSpPr>
          <p:cNvPr id="17" name="矩形 16"/>
          <p:cNvSpPr/>
          <p:nvPr/>
        </p:nvSpPr>
        <p:spPr>
          <a:xfrm>
            <a:off x="2556967" y="1478007"/>
            <a:ext cx="2170962" cy="48151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634246" y="384314"/>
            <a:ext cx="3117211" cy="879651"/>
          </a:xfrm>
          <a:prstGeom prst="rect">
            <a:avLst/>
          </a:prstGeom>
          <a:noFill/>
        </p:spPr>
        <p:txBody>
          <a:bodyPr wrap="square" rtlCol="0">
            <a:noAutofit/>
          </a:bodyPr>
          <a:lstStyle/>
          <a:p>
            <a:pPr>
              <a:lnSpc>
                <a:spcPct val="90000"/>
              </a:lnSpc>
              <a:spcBef>
                <a:spcPts val="1000"/>
              </a:spcBef>
            </a:pPr>
            <a:r>
              <a:rPr lang="zh-CN" altLang="zh-CN" sz="1000" dirty="0">
                <a:solidFill>
                  <a:schemeClr val="bg2"/>
                </a:solidFill>
                <a:latin typeface="+mn-ea"/>
              </a:rPr>
              <a:t>The size and position of the modules in the layout can be set by </a:t>
            </a:r>
            <a:r>
              <a:rPr lang="en-US" altLang="zh-CN" sz="1000" dirty="0">
                <a:solidFill>
                  <a:schemeClr val="bg2"/>
                </a:solidFill>
                <a:latin typeface="+mn-ea"/>
              </a:rPr>
              <a:t>a</a:t>
            </a:r>
            <a:r>
              <a:rPr lang="zh-CN" altLang="zh-CN" sz="1000" dirty="0">
                <a:solidFill>
                  <a:schemeClr val="bg2"/>
                </a:solidFill>
                <a:latin typeface="+mn-ea"/>
              </a:rPr>
              <a:t> click to stretch or the "width</a:t>
            </a:r>
            <a:r>
              <a:rPr lang="en-US" altLang="zh-CN" sz="1000" dirty="0">
                <a:solidFill>
                  <a:schemeClr val="bg2"/>
                </a:solidFill>
                <a:latin typeface="+mn-ea"/>
              </a:rPr>
              <a:t>-W</a:t>
            </a:r>
            <a:r>
              <a:rPr lang="zh-CN" altLang="zh-CN" sz="1000" dirty="0">
                <a:solidFill>
                  <a:schemeClr val="bg2"/>
                </a:solidFill>
                <a:latin typeface="+mn-ea"/>
              </a:rPr>
              <a:t>", "height</a:t>
            </a:r>
            <a:r>
              <a:rPr lang="en-US" altLang="zh-CN" sz="1000" dirty="0">
                <a:solidFill>
                  <a:schemeClr val="bg2"/>
                </a:solidFill>
                <a:latin typeface="+mn-ea"/>
              </a:rPr>
              <a:t>-H</a:t>
            </a:r>
            <a:r>
              <a:rPr lang="zh-CN" altLang="zh-CN" sz="1000" dirty="0">
                <a:solidFill>
                  <a:schemeClr val="bg2"/>
                </a:solidFill>
                <a:latin typeface="+mn-ea"/>
              </a:rPr>
              <a:t>", "horizontal</a:t>
            </a:r>
            <a:r>
              <a:rPr lang="en-US" altLang="zh-CN" sz="1000" dirty="0">
                <a:solidFill>
                  <a:schemeClr val="bg2"/>
                </a:solidFill>
                <a:latin typeface="+mn-ea"/>
              </a:rPr>
              <a:t>-X</a:t>
            </a:r>
            <a:r>
              <a:rPr lang="zh-CN" altLang="zh-CN" sz="1000" dirty="0">
                <a:solidFill>
                  <a:schemeClr val="bg2"/>
                </a:solidFill>
                <a:latin typeface="+mn-ea"/>
              </a:rPr>
              <a:t>" and "vertical</a:t>
            </a:r>
            <a:r>
              <a:rPr lang="en-US" altLang="zh-CN" sz="1000" dirty="0">
                <a:solidFill>
                  <a:schemeClr val="bg2"/>
                </a:solidFill>
                <a:latin typeface="+mn-ea"/>
              </a:rPr>
              <a:t>-Y</a:t>
            </a:r>
            <a:r>
              <a:rPr lang="zh-CN" altLang="zh-CN" sz="1000" dirty="0">
                <a:solidFill>
                  <a:schemeClr val="bg2"/>
                </a:solidFill>
                <a:latin typeface="+mn-ea"/>
              </a:rPr>
              <a:t>" on the right</a:t>
            </a:r>
            <a:r>
              <a:rPr lang="en-US" altLang="zh-CN" sz="1000" dirty="0">
                <a:solidFill>
                  <a:schemeClr val="bg2"/>
                </a:solidFill>
                <a:latin typeface="+mn-ea"/>
              </a:rPr>
              <a:t> corner. </a:t>
            </a:r>
            <a:endParaRPr lang="zh-CN" altLang="zh-CN" sz="1000" dirty="0">
              <a:solidFill>
                <a:schemeClr val="bg2"/>
              </a:solidFill>
              <a:latin typeface="+mn-ea"/>
            </a:endParaRPr>
          </a:p>
        </p:txBody>
      </p:sp>
      <p:sp>
        <p:nvSpPr>
          <p:cNvPr id="37" name="副标题 1"/>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
        <p:nvSpPr>
          <p:cNvPr id="43" name="矩形 42"/>
          <p:cNvSpPr/>
          <p:nvPr/>
        </p:nvSpPr>
        <p:spPr>
          <a:xfrm>
            <a:off x="10039350" y="1552030"/>
            <a:ext cx="933448" cy="343883"/>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p:cNvCxnSpPr/>
          <p:nvPr/>
        </p:nvCxnSpPr>
        <p:spPr>
          <a:xfrm flipV="1">
            <a:off x="3899013" y="947799"/>
            <a:ext cx="0" cy="530208"/>
          </a:xfrm>
          <a:prstGeom prst="straightConnector1">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V="1">
            <a:off x="10412935" y="947799"/>
            <a:ext cx="0" cy="530208"/>
          </a:xfrm>
          <a:prstGeom prst="straightConnector1">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7" name="连接符: 肘形 46"/>
          <p:cNvCxnSpPr>
            <a:cxnSpLocks/>
          </p:cNvCxnSpPr>
          <p:nvPr/>
        </p:nvCxnSpPr>
        <p:spPr>
          <a:xfrm rot="5400000" flipH="1">
            <a:off x="8421377" y="-1125310"/>
            <a:ext cx="684795" cy="5142411"/>
          </a:xfrm>
          <a:prstGeom prst="bentConnector4">
            <a:avLst>
              <a:gd name="adj1" fmla="val -33382"/>
              <a:gd name="adj2" fmla="val 100014"/>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sp>
        <p:nvSpPr>
          <p:cNvPr id="8" name="副标题 1"/>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a:p>
            <a:endParaRPr lang="zh-CN" altLang="en-US" sz="1000" dirty="0">
              <a:solidFill>
                <a:schemeClr val="bg1">
                  <a:lumMod val="65000"/>
                </a:schemeClr>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rcRect/>
          <a:stretch/>
        </p:blipFill>
        <p:spPr>
          <a:xfrm>
            <a:off x="1543364" y="739185"/>
            <a:ext cx="9804403" cy="4744239"/>
          </a:xfrm>
          <a:prstGeom prst="rect">
            <a:avLst/>
          </a:prstGeom>
        </p:spPr>
      </p:pic>
      <p:cxnSp>
        <p:nvCxnSpPr>
          <p:cNvPr id="15" name="直接箭头连接符 14"/>
          <p:cNvCxnSpPr/>
          <p:nvPr/>
        </p:nvCxnSpPr>
        <p:spPr>
          <a:xfrm flipV="1">
            <a:off x="3608706" y="527243"/>
            <a:ext cx="0" cy="1380177"/>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
        <p:nvSpPr>
          <p:cNvPr id="2" name="副标题 2"/>
          <p:cNvSpPr>
            <a:spLocks noGrp="1"/>
          </p:cNvSpPr>
          <p:nvPr>
            <p:ph type="subTitle" idx="1"/>
          </p:nvPr>
        </p:nvSpPr>
        <p:spPr>
          <a:xfrm>
            <a:off x="7259258" y="256209"/>
            <a:ext cx="3134291" cy="384314"/>
          </a:xfrm>
        </p:spPr>
        <p:txBody>
          <a:bodyPr>
            <a:noAutofit/>
          </a:bodyPr>
          <a:lstStyle/>
          <a:p>
            <a:pPr algn="just"/>
            <a:r>
              <a:rPr sz="1000" kern="100" dirty="0">
                <a:solidFill>
                  <a:schemeClr val="bg1"/>
                </a:solidFill>
                <a:latin typeface="+mn-ea"/>
                <a:cs typeface="Times New Roman" panose="02020603050405020304" pitchFamily="18" charset="0"/>
              </a:rPr>
              <a:t>The image in the </a:t>
            </a:r>
            <a:r>
              <a:rPr lang="en-US" sz="1000" kern="100" dirty="0">
                <a:solidFill>
                  <a:schemeClr val="bg1"/>
                </a:solidFill>
                <a:latin typeface="+mn-ea"/>
                <a:cs typeface="Times New Roman" panose="02020603050405020304" pitchFamily="18" charset="0"/>
              </a:rPr>
              <a:t>red</a:t>
            </a:r>
            <a:r>
              <a:rPr sz="1000" kern="100" dirty="0">
                <a:solidFill>
                  <a:schemeClr val="bg1"/>
                </a:solidFill>
                <a:latin typeface="+mn-ea"/>
                <a:cs typeface="Times New Roman" panose="02020603050405020304" pitchFamily="18" charset="0"/>
              </a:rPr>
              <a:t> frame is the </a:t>
            </a:r>
            <a:r>
              <a:rPr sz="1000" kern="100" dirty="0" err="1">
                <a:solidFill>
                  <a:schemeClr val="bg1"/>
                </a:solidFill>
                <a:latin typeface="+mn-ea"/>
                <a:cs typeface="Times New Roman" panose="02020603050405020304" pitchFamily="18" charset="0"/>
              </a:rPr>
              <a:t>P</a:t>
            </a:r>
            <a:r>
              <a:rPr lang="en-US" sz="1000" kern="100" dirty="0" err="1">
                <a:solidFill>
                  <a:schemeClr val="bg1"/>
                </a:solidFill>
                <a:latin typeface="+mn-ea"/>
                <a:cs typeface="Times New Roman" panose="02020603050405020304" pitchFamily="18" charset="0"/>
              </a:rPr>
              <a:t>GM</a:t>
            </a:r>
            <a:r>
              <a:rPr sz="1000" kern="100" dirty="0">
                <a:solidFill>
                  <a:schemeClr val="bg1"/>
                </a:solidFill>
                <a:latin typeface="+mn-ea"/>
                <a:cs typeface="Times New Roman" panose="02020603050405020304" pitchFamily="18" charset="0"/>
              </a:rPr>
              <a:t> signal</a:t>
            </a:r>
            <a:r>
              <a:rPr lang="en-US" sz="1000" kern="100" dirty="0">
                <a:solidFill>
                  <a:schemeClr val="bg1"/>
                </a:solidFill>
                <a:latin typeface="+mn-ea"/>
                <a:cs typeface="Times New Roman" panose="02020603050405020304" pitchFamily="18" charset="0"/>
              </a:rPr>
              <a:t>.</a:t>
            </a:r>
            <a:endParaRPr sz="1000" kern="100" dirty="0">
              <a:solidFill>
                <a:schemeClr val="bg1"/>
              </a:solidFill>
              <a:latin typeface="+mn-ea"/>
              <a:cs typeface="Times New Roman" panose="02020603050405020304" pitchFamily="18" charset="0"/>
            </a:endParaRPr>
          </a:p>
        </p:txBody>
      </p:sp>
      <p:cxnSp>
        <p:nvCxnSpPr>
          <p:cNvPr id="10" name="直接箭头连接符 9"/>
          <p:cNvCxnSpPr/>
          <p:nvPr/>
        </p:nvCxnSpPr>
        <p:spPr>
          <a:xfrm flipV="1">
            <a:off x="3827094" y="528509"/>
            <a:ext cx="0" cy="463164"/>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V="1">
            <a:off x="8915788" y="507872"/>
            <a:ext cx="0" cy="1214828"/>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3" name="连接符: 肘形 12"/>
          <p:cNvCxnSpPr>
            <a:cxnSpLocks/>
            <a:endCxn id="2" idx="2"/>
          </p:cNvCxnSpPr>
          <p:nvPr/>
        </p:nvCxnSpPr>
        <p:spPr>
          <a:xfrm flipV="1">
            <a:off x="4402677" y="640523"/>
            <a:ext cx="4423727" cy="474763"/>
          </a:xfrm>
          <a:prstGeom prst="bentConnector2">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0" y="1401827"/>
            <a:ext cx="1657960" cy="706755"/>
          </a:xfrm>
          <a:prstGeom prst="rect">
            <a:avLst/>
          </a:prstGeom>
          <a:noFill/>
        </p:spPr>
        <p:txBody>
          <a:bodyPr wrap="square">
            <a:spAutoFit/>
          </a:bodyPr>
          <a:lstStyle/>
          <a:p>
            <a:r>
              <a:rPr sz="1000" kern="100" dirty="0">
                <a:solidFill>
                  <a:schemeClr val="bg1"/>
                </a:solidFill>
                <a:latin typeface="+mn-ea"/>
                <a:cs typeface="Times New Roman" panose="02020603050405020304" pitchFamily="18" charset="0"/>
              </a:rPr>
              <a:t>Click PVW/PGM to go to full screen to monitor the current PVW/PGM signal video</a:t>
            </a:r>
            <a:r>
              <a:rPr lang="en-US" sz="1000" kern="100" dirty="0">
                <a:solidFill>
                  <a:schemeClr val="bg1"/>
                </a:solidFill>
                <a:latin typeface="+mn-ea"/>
                <a:cs typeface="Times New Roman" panose="02020603050405020304" pitchFamily="18" charset="0"/>
              </a:rPr>
              <a:t>.</a:t>
            </a:r>
            <a:endParaRPr sz="1000" kern="100" dirty="0">
              <a:solidFill>
                <a:schemeClr val="bg1"/>
              </a:solidFill>
              <a:latin typeface="+mn-ea"/>
              <a:cs typeface="Times New Roman" panose="02020603050405020304" pitchFamily="18" charset="0"/>
            </a:endParaRPr>
          </a:p>
        </p:txBody>
      </p:sp>
      <p:cxnSp>
        <p:nvCxnSpPr>
          <p:cNvPr id="21" name="连接符: 肘形 20"/>
          <p:cNvCxnSpPr>
            <a:cxnSpLocks/>
            <a:endCxn id="18" idx="2"/>
          </p:cNvCxnSpPr>
          <p:nvPr/>
        </p:nvCxnSpPr>
        <p:spPr>
          <a:xfrm rot="10800000" flipV="1">
            <a:off x="828980" y="1939390"/>
            <a:ext cx="1242048" cy="169191"/>
          </a:xfrm>
          <a:prstGeom prst="bentConnector4">
            <a:avLst>
              <a:gd name="adj1" fmla="val -224"/>
              <a:gd name="adj2" fmla="val 235114"/>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658761" y="234856"/>
            <a:ext cx="2535408" cy="400110"/>
          </a:xfrm>
          <a:prstGeom prst="rect">
            <a:avLst/>
          </a:prstGeom>
          <a:noFill/>
        </p:spPr>
        <p:txBody>
          <a:bodyPr wrap="square">
            <a:spAutoFit/>
          </a:bodyPr>
          <a:lstStyle/>
          <a:p>
            <a:r>
              <a:rPr sz="1000" kern="100" dirty="0">
                <a:solidFill>
                  <a:schemeClr val="bg1"/>
                </a:solidFill>
                <a:latin typeface="+mn-ea"/>
                <a:cs typeface="Times New Roman" panose="02020603050405020304" pitchFamily="18" charset="0"/>
              </a:rPr>
              <a:t>The image in the green frame is the </a:t>
            </a:r>
            <a:r>
              <a:rPr sz="1000" kern="100" dirty="0" err="1">
                <a:solidFill>
                  <a:schemeClr val="bg1"/>
                </a:solidFill>
                <a:latin typeface="+mn-ea"/>
                <a:cs typeface="Times New Roman" panose="02020603050405020304" pitchFamily="18" charset="0"/>
              </a:rPr>
              <a:t>PVW</a:t>
            </a:r>
            <a:r>
              <a:rPr sz="1000" kern="100" dirty="0">
                <a:solidFill>
                  <a:schemeClr val="bg1"/>
                </a:solidFill>
                <a:latin typeface="+mn-ea"/>
                <a:cs typeface="Times New Roman" panose="02020603050405020304" pitchFamily="18" charset="0"/>
              </a:rPr>
              <a:t> signal</a:t>
            </a:r>
            <a:r>
              <a:rPr lang="en-US" sz="1000" kern="100" dirty="0">
                <a:solidFill>
                  <a:schemeClr val="bg1"/>
                </a:solidFill>
                <a:latin typeface="+mn-ea"/>
                <a:cs typeface="Times New Roman" panose="02020603050405020304" pitchFamily="18" charset="0"/>
              </a:rPr>
              <a:t>.</a:t>
            </a:r>
            <a:endParaRPr sz="1000" kern="100" dirty="0">
              <a:solidFill>
                <a:schemeClr val="bg1"/>
              </a:solidFill>
              <a:latin typeface="+mn-ea"/>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sp>
        <p:nvSpPr>
          <p:cNvPr id="20" name="副标题 1"/>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rcRect/>
          <a:stretch/>
        </p:blipFill>
        <p:spPr>
          <a:xfrm>
            <a:off x="1803050" y="1056880"/>
            <a:ext cx="9805100" cy="4744239"/>
          </a:xfrm>
          <a:prstGeom prst="rect">
            <a:avLst/>
          </a:prstGeom>
        </p:spPr>
      </p:pic>
      <p:cxnSp>
        <p:nvCxnSpPr>
          <p:cNvPr id="8" name="连接符: 肘形 7"/>
          <p:cNvCxnSpPr/>
          <p:nvPr/>
        </p:nvCxnSpPr>
        <p:spPr>
          <a:xfrm rot="5400000" flipH="1" flipV="1">
            <a:off x="5441576" y="1825705"/>
            <a:ext cx="2894814" cy="712417"/>
          </a:xfrm>
          <a:prstGeom prst="bentConnector3">
            <a:avLst>
              <a:gd name="adj1" fmla="val 828"/>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3625983" y="313574"/>
            <a:ext cx="6525999" cy="553085"/>
          </a:xfrm>
          <a:prstGeom prst="rect">
            <a:avLst/>
          </a:prstGeom>
          <a:noFill/>
        </p:spPr>
        <p:txBody>
          <a:bodyPr wrap="square">
            <a:spAutoFit/>
          </a:bodyPr>
          <a:lstStyle/>
          <a:p>
            <a:r>
              <a:rPr lang="zh-CN" altLang="en-US" sz="1000" dirty="0">
                <a:solidFill>
                  <a:schemeClr val="bg1"/>
                </a:solidFill>
                <a:latin typeface="+mn-ea"/>
              </a:rPr>
              <a:t>The PVW setting option supports Take switching</a:t>
            </a:r>
            <a:r>
              <a:rPr lang="en-US" altLang="zh-CN" sz="1000" dirty="0">
                <a:solidFill>
                  <a:schemeClr val="bg1"/>
                </a:solidFill>
                <a:latin typeface="+mn-ea"/>
              </a:rPr>
              <a:t>.</a:t>
            </a:r>
            <a:r>
              <a:rPr lang="zh-CN" altLang="en-US" sz="1000" dirty="0">
                <a:solidFill>
                  <a:schemeClr val="bg1"/>
                </a:solidFill>
                <a:latin typeface="+mn-ea"/>
              </a:rPr>
              <a:t> </a:t>
            </a:r>
            <a:r>
              <a:rPr lang="en-US" altLang="zh-CN" sz="1000" dirty="0">
                <a:solidFill>
                  <a:schemeClr val="bg1"/>
                </a:solidFill>
                <a:latin typeface="+mn-ea"/>
              </a:rPr>
              <a:t>C</a:t>
            </a:r>
            <a:r>
              <a:rPr lang="zh-CN" altLang="en-US" sz="1000" dirty="0">
                <a:solidFill>
                  <a:schemeClr val="bg1"/>
                </a:solidFill>
                <a:latin typeface="+mn-ea"/>
              </a:rPr>
              <a:t>lick Take switching to switch the video in PVW and PGM signal. It supports setting the switching effect. It also supports editing the title name of the video source</a:t>
            </a:r>
            <a:r>
              <a:rPr lang="en-US" altLang="zh-CN" sz="1000" dirty="0">
                <a:solidFill>
                  <a:schemeClr val="bg1"/>
                </a:solidFill>
                <a:latin typeface="+mn-ea"/>
              </a:rPr>
              <a:t>, </a:t>
            </a:r>
            <a:r>
              <a:rPr lang="zh-CN" altLang="en-US" sz="1000" dirty="0">
                <a:solidFill>
                  <a:schemeClr val="bg1"/>
                </a:solidFill>
                <a:latin typeface="+mn-ea"/>
              </a:rPr>
              <a:t>name</a:t>
            </a:r>
            <a:r>
              <a:rPr lang="en-US" altLang="zh-CN" sz="1000" dirty="0">
                <a:solidFill>
                  <a:schemeClr val="bg1"/>
                </a:solidFill>
                <a:latin typeface="+mn-ea"/>
              </a:rPr>
              <a:t>,</a:t>
            </a:r>
            <a:r>
              <a:rPr lang="zh-CN" altLang="en-US" sz="1000" dirty="0">
                <a:solidFill>
                  <a:schemeClr val="bg1"/>
                </a:solidFill>
                <a:latin typeface="+mn-ea"/>
              </a:rPr>
              <a:t> </a:t>
            </a:r>
            <a:r>
              <a:rPr lang="en-US" altLang="zh-CN" sz="1000" dirty="0">
                <a:solidFill>
                  <a:schemeClr val="bg1"/>
                </a:solidFill>
                <a:latin typeface="+mn-ea"/>
              </a:rPr>
              <a:t>volume</a:t>
            </a:r>
            <a:r>
              <a:rPr lang="zh-CN" altLang="en-US" sz="1000" dirty="0">
                <a:solidFill>
                  <a:schemeClr val="bg1"/>
                </a:solidFill>
                <a:latin typeface="+mn-ea"/>
              </a:rPr>
              <a:t> </a:t>
            </a:r>
            <a:r>
              <a:rPr lang="en-US" altLang="zh-CN" sz="1000" dirty="0">
                <a:solidFill>
                  <a:schemeClr val="bg1"/>
                </a:solidFill>
                <a:latin typeface="+mn-ea"/>
              </a:rPr>
              <a:t>meter,</a:t>
            </a:r>
            <a:r>
              <a:rPr lang="zh-CN" altLang="en-US" sz="1000" dirty="0">
                <a:solidFill>
                  <a:schemeClr val="bg1"/>
                </a:solidFill>
                <a:latin typeface="+mn-ea"/>
              </a:rPr>
              <a:t> safe </a:t>
            </a:r>
            <a:r>
              <a:rPr lang="en-US" altLang="zh-CN" sz="1000" dirty="0">
                <a:solidFill>
                  <a:schemeClr val="bg1"/>
                </a:solidFill>
                <a:latin typeface="+mn-ea"/>
              </a:rPr>
              <a:t>area, center cross</a:t>
            </a:r>
            <a:r>
              <a:rPr lang="zh-CN" altLang="en-US" sz="1000" dirty="0">
                <a:solidFill>
                  <a:schemeClr val="bg1"/>
                </a:solidFill>
                <a:latin typeface="+mn-ea"/>
              </a:rPr>
              <a:t> and PTZ control</a:t>
            </a:r>
            <a:r>
              <a:rPr lang="en-US" altLang="zh-CN" sz="1000" dirty="0">
                <a:solidFill>
                  <a:schemeClr val="bg1"/>
                </a:solidFill>
                <a:latin typeface="+mn-ea"/>
              </a:rPr>
              <a:t>.</a:t>
            </a:r>
            <a:endParaRPr lang="zh-CN" altLang="en-US" sz="1000" dirty="0">
              <a:solidFill>
                <a:schemeClr val="bg1"/>
              </a:solidFill>
              <a:latin typeface="+mn-ea"/>
            </a:endParaRPr>
          </a:p>
        </p:txBody>
      </p:sp>
      <p:pic>
        <p:nvPicPr>
          <p:cNvPr id="25" name="图片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3015090" y="4471883"/>
            <a:ext cx="2229703" cy="915770"/>
          </a:xfrm>
          <a:prstGeom prst="rect">
            <a:avLst/>
          </a:prstGeom>
        </p:spPr>
      </p:pic>
      <p:cxnSp>
        <p:nvCxnSpPr>
          <p:cNvPr id="26" name="连接符: 肘形 25"/>
          <p:cNvCxnSpPr>
            <a:cxnSpLocks/>
            <a:endCxn id="29" idx="2"/>
          </p:cNvCxnSpPr>
          <p:nvPr/>
        </p:nvCxnSpPr>
        <p:spPr>
          <a:xfrm rot="10800000">
            <a:off x="1015862" y="3559985"/>
            <a:ext cx="2095133" cy="2030074"/>
          </a:xfrm>
          <a:prstGeom prst="bentConnector2">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3813" y="1928769"/>
            <a:ext cx="1984096" cy="1631216"/>
          </a:xfrm>
          <a:prstGeom prst="rect">
            <a:avLst/>
          </a:prstGeom>
          <a:noFill/>
          <a:ln w="15875">
            <a:solidFill>
              <a:schemeClr val="accent1"/>
            </a:solidFill>
          </a:ln>
        </p:spPr>
        <p:txBody>
          <a:bodyPr wrap="square">
            <a:spAutoFit/>
          </a:bodyPr>
          <a:lstStyle/>
          <a:p>
            <a:r>
              <a:rPr sz="1000" dirty="0">
                <a:solidFill>
                  <a:schemeClr val="bg1"/>
                </a:solidFill>
                <a:latin typeface="+mn-ea"/>
              </a:rPr>
              <a:t>The default state of the Audio Settings option is Mute (M).</a:t>
            </a:r>
          </a:p>
          <a:p>
            <a:endParaRPr sz="1000" dirty="0">
              <a:solidFill>
                <a:schemeClr val="bg1"/>
              </a:solidFill>
              <a:latin typeface="+mn-ea"/>
            </a:endParaRPr>
          </a:p>
          <a:p>
            <a:r>
              <a:rPr lang="en-US" altLang="zh-CN" sz="1000" dirty="0">
                <a:solidFill>
                  <a:schemeClr val="bg1"/>
                </a:solidFill>
                <a:latin typeface="+mn-ea"/>
              </a:rPr>
              <a:t>Audio Assigned means that the audio is locked to the output of the PGM.</a:t>
            </a:r>
          </a:p>
          <a:p>
            <a:endParaRPr lang="en-US" altLang="zh-CN" sz="1000" dirty="0">
              <a:solidFill>
                <a:schemeClr val="bg1"/>
              </a:solidFill>
              <a:latin typeface="+mn-ea"/>
            </a:endParaRPr>
          </a:p>
          <a:p>
            <a:r>
              <a:rPr lang="zh-CN" altLang="zh-CN" sz="1000" dirty="0">
                <a:solidFill>
                  <a:schemeClr val="bg1"/>
                </a:solidFill>
                <a:latin typeface="+mn-ea"/>
              </a:rPr>
              <a:t>Audio Follow Video(AFV) means that the audio follows the video</a:t>
            </a:r>
            <a:r>
              <a:rPr lang="en-US" altLang="zh-CN" sz="1000" dirty="0">
                <a:solidFill>
                  <a:schemeClr val="bg1"/>
                </a:solidFill>
                <a:latin typeface="+mn-ea"/>
              </a:rPr>
              <a:t>.</a:t>
            </a:r>
          </a:p>
        </p:txBody>
      </p:sp>
      <p:pic>
        <p:nvPicPr>
          <p:cNvPr id="3" name="图片 2">
            <a:extLst>
              <a:ext uri="{FF2B5EF4-FFF2-40B4-BE49-F238E27FC236}">
                <a16:creationId xmlns:a16="http://schemas.microsoft.com/office/drawing/2014/main" id="{244B442E-7A49-F57D-6EB1-2EDFE6F9AB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175852" y="5478836"/>
            <a:ext cx="261697" cy="2224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p:blipFill>
        <p:spPr>
          <a:xfrm>
            <a:off x="522701" y="1080000"/>
            <a:ext cx="11146597" cy="5400000"/>
          </a:xfrm>
          <a:prstGeom prst="rect">
            <a:avLst/>
          </a:prstGeom>
        </p:spPr>
      </p:pic>
      <p:sp>
        <p:nvSpPr>
          <p:cNvPr id="10" name="矩形 9"/>
          <p:cNvSpPr/>
          <p:nvPr/>
        </p:nvSpPr>
        <p:spPr>
          <a:xfrm>
            <a:off x="8646825" y="1609237"/>
            <a:ext cx="561848" cy="20945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连接符: 肘形 10"/>
          <p:cNvCxnSpPr>
            <a:cxnSpLocks/>
          </p:cNvCxnSpPr>
          <p:nvPr/>
        </p:nvCxnSpPr>
        <p:spPr>
          <a:xfrm rot="10800000">
            <a:off x="6976242" y="1013364"/>
            <a:ext cx="1602150" cy="721169"/>
          </a:xfrm>
          <a:prstGeom prst="bentConnector3">
            <a:avLst>
              <a:gd name="adj1" fmla="val 100013"/>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4"/>
          <a:stretch>
            <a:fillRect/>
          </a:stretch>
        </p:blipFill>
        <p:spPr>
          <a:xfrm>
            <a:off x="4997212" y="1981203"/>
            <a:ext cx="3013312" cy="2387597"/>
          </a:xfrm>
          <a:prstGeom prst="rect">
            <a:avLst/>
          </a:prstGeom>
        </p:spPr>
      </p:pic>
      <p:pic>
        <p:nvPicPr>
          <p:cNvPr id="24" name="图片 23"/>
          <p:cNvPicPr>
            <a:picLocks noChangeAspect="1"/>
          </p:cNvPicPr>
          <p:nvPr/>
        </p:nvPicPr>
        <p:blipFill>
          <a:blip r:embed="rId5"/>
          <a:stretch>
            <a:fillRect/>
          </a:stretch>
        </p:blipFill>
        <p:spPr>
          <a:xfrm>
            <a:off x="2458602" y="1405901"/>
            <a:ext cx="90489" cy="180978"/>
          </a:xfrm>
          <a:prstGeom prst="rect">
            <a:avLst/>
          </a:prstGeom>
        </p:spPr>
      </p:pic>
      <p:sp>
        <p:nvSpPr>
          <p:cNvPr id="25" name="文本框 24"/>
          <p:cNvSpPr txBox="1"/>
          <p:nvPr/>
        </p:nvSpPr>
        <p:spPr>
          <a:xfrm>
            <a:off x="1439758" y="389986"/>
            <a:ext cx="2063605" cy="400110"/>
          </a:xfrm>
          <a:prstGeom prst="rect">
            <a:avLst/>
          </a:prstGeom>
          <a:noFill/>
          <a:ln>
            <a:solidFill>
              <a:schemeClr val="accent1"/>
            </a:solidFill>
          </a:ln>
        </p:spPr>
        <p:txBody>
          <a:bodyPr wrap="square">
            <a:spAutoFit/>
          </a:bodyPr>
          <a:lstStyle/>
          <a:p>
            <a:pPr algn="just"/>
            <a:r>
              <a:rPr sz="1000" kern="100" dirty="0">
                <a:solidFill>
                  <a:schemeClr val="bg1"/>
                </a:solidFill>
                <a:latin typeface="+mn-ea"/>
                <a:cs typeface="Times New Roman" panose="02020603050405020304" pitchFamily="18" charset="0"/>
              </a:rPr>
              <a:t>Modify the window properties of </a:t>
            </a:r>
            <a:r>
              <a:rPr lang="en-US" sz="1000" kern="100" dirty="0">
                <a:solidFill>
                  <a:schemeClr val="bg1"/>
                </a:solidFill>
                <a:latin typeface="+mn-ea"/>
                <a:cs typeface="Times New Roman" panose="02020603050405020304" pitchFamily="18" charset="0"/>
              </a:rPr>
              <a:t>“</a:t>
            </a:r>
            <a:r>
              <a:rPr sz="1000" kern="100" dirty="0">
                <a:solidFill>
                  <a:schemeClr val="bg1"/>
                </a:solidFill>
                <a:latin typeface="+mn-ea"/>
                <a:cs typeface="Times New Roman" panose="02020603050405020304" pitchFamily="18" charset="0"/>
              </a:rPr>
              <a:t>Main</a:t>
            </a:r>
            <a:r>
              <a:rPr lang="en-US" sz="1000" kern="100" dirty="0">
                <a:solidFill>
                  <a:schemeClr val="bg1"/>
                </a:solidFill>
                <a:latin typeface="+mn-ea"/>
                <a:cs typeface="Times New Roman" panose="02020603050405020304" pitchFamily="18" charset="0"/>
              </a:rPr>
              <a:t>”</a:t>
            </a:r>
          </a:p>
        </p:txBody>
      </p:sp>
      <p:cxnSp>
        <p:nvCxnSpPr>
          <p:cNvPr id="26" name="直接箭头连接符 25"/>
          <p:cNvCxnSpPr/>
          <p:nvPr/>
        </p:nvCxnSpPr>
        <p:spPr>
          <a:xfrm flipV="1">
            <a:off x="2503846" y="719138"/>
            <a:ext cx="0" cy="614301"/>
          </a:xfrm>
          <a:prstGeom prst="straightConnector1">
            <a:avLst/>
          </a:prstGeom>
          <a:ln w="15875">
            <a:headEnd type="oval"/>
            <a:tailEnd type="triangle"/>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3954160" y="213508"/>
            <a:ext cx="6798081" cy="862571"/>
          </a:xfrm>
          <a:prstGeom prst="rect">
            <a:avLst/>
          </a:prstGeom>
          <a:noFill/>
        </p:spPr>
        <p:txBody>
          <a:bodyPr wrap="square">
            <a:noAutofit/>
          </a:bodyPr>
          <a:lstStyle/>
          <a:p>
            <a:pPr algn="just"/>
            <a:r>
              <a:rPr lang="zh-CN" altLang="zh-CN" sz="1000" kern="100" dirty="0">
                <a:solidFill>
                  <a:schemeClr val="bg1"/>
                </a:solidFill>
                <a:latin typeface="+mn-ea"/>
                <a:cs typeface="Times New Roman" panose="02020603050405020304" pitchFamily="18" charset="0"/>
              </a:rPr>
              <a:t>Turn on live streaming on the "Main" page, which means the current page image content will be </a:t>
            </a:r>
            <a:r>
              <a:rPr lang="en-US" altLang="zh-CN" sz="1000" kern="100" dirty="0">
                <a:solidFill>
                  <a:schemeClr val="bg1"/>
                </a:solidFill>
                <a:latin typeface="+mn-ea"/>
                <a:cs typeface="Times New Roman" panose="02020603050405020304" pitchFamily="18" charset="0"/>
              </a:rPr>
              <a:t>used as </a:t>
            </a:r>
            <a:r>
              <a:rPr lang="zh-CN" altLang="zh-CN" sz="1000" kern="100" dirty="0">
                <a:solidFill>
                  <a:schemeClr val="bg1"/>
                </a:solidFill>
                <a:latin typeface="+mn-ea"/>
                <a:cs typeface="Times New Roman" panose="02020603050405020304" pitchFamily="18" charset="0"/>
              </a:rPr>
              <a:t>NDI live output. If you need to modify the resolution and framerate of NDI output, you need to modify the " Main " window properties.</a:t>
            </a:r>
          </a:p>
          <a:p>
            <a:pPr algn="just"/>
            <a:r>
              <a:rPr lang="zh-CN" altLang="zh-CN" sz="1000" kern="100" dirty="0">
                <a:solidFill>
                  <a:schemeClr val="bg1"/>
                </a:solidFill>
                <a:latin typeface="+mn-ea"/>
                <a:cs typeface="Times New Roman" panose="02020603050405020304" pitchFamily="18" charset="0"/>
              </a:rPr>
              <a:t>Clicking on the settings button of the live broadcast</a:t>
            </a:r>
            <a:r>
              <a:rPr lang="en-US" altLang="zh-CN" sz="1000" kern="100" dirty="0">
                <a:solidFill>
                  <a:schemeClr val="bg1"/>
                </a:solidFill>
                <a:latin typeface="+mn-ea"/>
                <a:cs typeface="Times New Roman" panose="02020603050405020304" pitchFamily="18" charset="0"/>
              </a:rPr>
              <a:t>, you</a:t>
            </a:r>
            <a:r>
              <a:rPr lang="zh-CN" altLang="zh-CN" sz="1000" kern="100" dirty="0">
                <a:solidFill>
                  <a:schemeClr val="bg1"/>
                </a:solidFill>
                <a:latin typeface="+mn-ea"/>
                <a:cs typeface="Times New Roman" panose="02020603050405020304" pitchFamily="18" charset="0"/>
              </a:rPr>
              <a:t> can set for NDI connection, multicast mode for connection, NDI group, and NDI discovery server.</a:t>
            </a:r>
          </a:p>
        </p:txBody>
      </p:sp>
      <p:sp>
        <p:nvSpPr>
          <p:cNvPr id="4" name="副标题 1">
            <a:extLst>
              <a:ext uri="{FF2B5EF4-FFF2-40B4-BE49-F238E27FC236}">
                <a16:creationId xmlns:a16="http://schemas.microsoft.com/office/drawing/2014/main" id="{BFAAC25B-8E92-1DD0-B3A3-BD84B478E90E}"/>
              </a:ext>
            </a:extLst>
          </p:cNvPr>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sp>
        <p:nvSpPr>
          <p:cNvPr id="7" name="副标题 1"/>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p:blipFill>
        <p:spPr>
          <a:xfrm>
            <a:off x="540003" y="1080000"/>
            <a:ext cx="11160387" cy="5400000"/>
          </a:xfrm>
          <a:prstGeom prst="rect">
            <a:avLst/>
          </a:prstGeom>
        </p:spPr>
      </p:pic>
      <p:cxnSp>
        <p:nvCxnSpPr>
          <p:cNvPr id="10" name="直接箭头连接符 9"/>
          <p:cNvCxnSpPr/>
          <p:nvPr/>
        </p:nvCxnSpPr>
        <p:spPr>
          <a:xfrm flipV="1">
            <a:off x="9024056" y="1086965"/>
            <a:ext cx="8541" cy="466905"/>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756949" y="307451"/>
            <a:ext cx="6524792" cy="700305"/>
          </a:xfrm>
          <a:prstGeom prst="rect">
            <a:avLst/>
          </a:prstGeom>
          <a:noFill/>
        </p:spPr>
        <p:txBody>
          <a:bodyPr wrap="square">
            <a:noAutofit/>
          </a:bodyPr>
          <a:lstStyle/>
          <a:p>
            <a:pPr algn="just"/>
            <a:r>
              <a:rPr lang="zh-CN" altLang="zh-CN" sz="1000" kern="100" dirty="0">
                <a:solidFill>
                  <a:schemeClr val="bg1"/>
                </a:solidFill>
                <a:latin typeface="+mn-ea"/>
                <a:cs typeface="Times New Roman" panose="02020603050405020304" pitchFamily="18" charset="0"/>
              </a:rPr>
              <a:t>Turning on the live broadcast on the PVW/PGM page means that the image content of the current page will be output through NDI live broadcast. </a:t>
            </a:r>
            <a:r>
              <a:rPr lang="en-US" altLang="zh-CN" sz="1000" kern="100" dirty="0">
                <a:solidFill>
                  <a:schemeClr val="bg1"/>
                </a:solidFill>
                <a:latin typeface="+mn-ea"/>
                <a:cs typeface="Times New Roman" panose="02020603050405020304" pitchFamily="18" charset="0"/>
              </a:rPr>
              <a:t>It s</a:t>
            </a:r>
            <a:r>
              <a:rPr lang="zh-CN" altLang="zh-CN" sz="1000" kern="100" dirty="0">
                <a:solidFill>
                  <a:schemeClr val="bg1"/>
                </a:solidFill>
                <a:latin typeface="+mn-ea"/>
                <a:cs typeface="Times New Roman" panose="02020603050405020304" pitchFamily="18" charset="0"/>
              </a:rPr>
              <a:t>upport video switching between PVW and PGM through the Take function</a:t>
            </a:r>
            <a:r>
              <a:rPr lang="en-US" altLang="zh-CN" sz="1000" kern="100" dirty="0">
                <a:solidFill>
                  <a:schemeClr val="bg1"/>
                </a:solidFill>
                <a:latin typeface="+mn-ea"/>
                <a:cs typeface="Times New Roman" panose="02020603050405020304" pitchFamily="18" charset="0"/>
              </a:rPr>
              <a:t>. </a:t>
            </a:r>
            <a:endParaRPr lang="zh-CN" altLang="zh-CN" sz="1000" kern="100" dirty="0">
              <a:solidFill>
                <a:schemeClr val="bg1"/>
              </a:solidFill>
              <a:latin typeface="+mn-ea"/>
              <a:cs typeface="Times New Roman" panose="02020603050405020304" pitchFamily="18" charset="0"/>
            </a:endParaRPr>
          </a:p>
          <a:p>
            <a:pPr algn="just"/>
            <a:r>
              <a:rPr lang="zh-CN" altLang="zh-CN" sz="1000" kern="100" dirty="0">
                <a:solidFill>
                  <a:schemeClr val="bg1"/>
                </a:solidFill>
                <a:latin typeface="+mn-ea"/>
                <a:cs typeface="Times New Roman" panose="02020603050405020304" pitchFamily="18" charset="0"/>
              </a:rPr>
              <a:t>If you need to modify the resolution and framerate of NDI output, you need to modify the current production properties. Before modifying the production properties, you need to stop the production first, and then modify it</a:t>
            </a:r>
            <a:r>
              <a:rPr lang="en-US" altLang="zh-CN" sz="1000" kern="100" dirty="0">
                <a:solidFill>
                  <a:schemeClr val="bg1"/>
                </a:solidFill>
                <a:latin typeface="+mn-ea"/>
                <a:cs typeface="Times New Roman" panose="02020603050405020304" pitchFamily="18" charset="0"/>
              </a:rPr>
              <a:t>.</a:t>
            </a:r>
          </a:p>
        </p:txBody>
      </p:sp>
      <p:sp>
        <p:nvSpPr>
          <p:cNvPr id="13" name="矩形 12"/>
          <p:cNvSpPr/>
          <p:nvPr/>
        </p:nvSpPr>
        <p:spPr>
          <a:xfrm>
            <a:off x="8753574" y="1639990"/>
            <a:ext cx="561848" cy="20945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54752" y="357613"/>
            <a:ext cx="2061446" cy="400110"/>
          </a:xfrm>
          <a:prstGeom prst="rect">
            <a:avLst/>
          </a:prstGeom>
          <a:noFill/>
          <a:ln>
            <a:solidFill>
              <a:schemeClr val="accent1"/>
            </a:solidFill>
          </a:ln>
        </p:spPr>
        <p:txBody>
          <a:bodyPr wrap="square">
            <a:spAutoFit/>
          </a:bodyPr>
          <a:lstStyle/>
          <a:p>
            <a:pPr algn="just"/>
            <a:r>
              <a:rPr lang="en-US" altLang="zh-CN" sz="1000" kern="100" dirty="0">
                <a:solidFill>
                  <a:schemeClr val="bg1"/>
                </a:solidFill>
                <a:latin typeface="+mn-ea"/>
                <a:cs typeface="Times New Roman" panose="02020603050405020304" pitchFamily="18" charset="0"/>
              </a:rPr>
              <a:t>Modify the window properties of the “PRODUCTION”</a:t>
            </a:r>
          </a:p>
        </p:txBody>
      </p:sp>
      <p:cxnSp>
        <p:nvCxnSpPr>
          <p:cNvPr id="15" name="直接箭头连接符 14"/>
          <p:cNvCxnSpPr/>
          <p:nvPr/>
        </p:nvCxnSpPr>
        <p:spPr>
          <a:xfrm flipV="1">
            <a:off x="1774526" y="941780"/>
            <a:ext cx="0" cy="640081"/>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rcRect/>
          <a:stretch/>
        </p:blipFill>
        <p:spPr>
          <a:xfrm>
            <a:off x="540000" y="1080000"/>
            <a:ext cx="11160387" cy="540000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89" y="172552"/>
            <a:ext cx="1102959" cy="354691"/>
          </a:xfrm>
          <a:prstGeom prst="rect">
            <a:avLst/>
          </a:prstGeom>
        </p:spPr>
      </p:pic>
      <p:sp>
        <p:nvSpPr>
          <p:cNvPr id="27" name="矩形 26"/>
          <p:cNvSpPr/>
          <p:nvPr/>
        </p:nvSpPr>
        <p:spPr>
          <a:xfrm>
            <a:off x="9372599" y="1561755"/>
            <a:ext cx="821373" cy="30514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副标题 1"/>
          <p:cNvSpPr txBox="1"/>
          <p:nvPr/>
        </p:nvSpPr>
        <p:spPr>
          <a:xfrm>
            <a:off x="10193973" y="6503309"/>
            <a:ext cx="1998027" cy="3546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50000"/>
              </a:lnSpc>
              <a:defRPr/>
            </a:pPr>
            <a:r>
              <a:rPr lang="zh-CN" altLang="en-US" sz="10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
        <p:nvSpPr>
          <p:cNvPr id="17" name="副标题 2"/>
          <p:cNvSpPr>
            <a:spLocks noGrp="1"/>
          </p:cNvSpPr>
          <p:nvPr>
            <p:ph type="subTitle" idx="1"/>
          </p:nvPr>
        </p:nvSpPr>
        <p:spPr>
          <a:xfrm>
            <a:off x="3569847" y="367233"/>
            <a:ext cx="4867973" cy="520958"/>
          </a:xfrm>
        </p:spPr>
        <p:txBody>
          <a:bodyPr>
            <a:noAutofit/>
          </a:bodyPr>
          <a:lstStyle/>
          <a:p>
            <a:pPr algn="l"/>
            <a:r>
              <a:rPr lang="zh-CN" altLang="en-US" sz="1000" dirty="0">
                <a:solidFill>
                  <a:schemeClr val="bg1">
                    <a:lumMod val="85000"/>
                  </a:schemeClr>
                </a:solidFill>
                <a:latin typeface="+mn-ea"/>
              </a:rPr>
              <a:t>Configure by “window” </a:t>
            </a:r>
            <a:r>
              <a:rPr lang="en-US" altLang="zh-CN" sz="1000" dirty="0">
                <a:solidFill>
                  <a:schemeClr val="bg1">
                    <a:lumMod val="85000"/>
                  </a:schemeClr>
                </a:solidFill>
                <a:latin typeface="+mn-ea"/>
              </a:rPr>
              <a:t>and</a:t>
            </a:r>
            <a:r>
              <a:rPr lang="zh-CN" altLang="en-US" sz="1000" dirty="0">
                <a:solidFill>
                  <a:schemeClr val="bg1">
                    <a:lumMod val="85000"/>
                  </a:schemeClr>
                </a:solidFill>
                <a:latin typeface="+mn-ea"/>
              </a:rPr>
              <a:t> </a:t>
            </a:r>
            <a:r>
              <a:rPr lang="en-US" altLang="zh-CN" sz="1000" dirty="0">
                <a:solidFill>
                  <a:schemeClr val="bg1">
                    <a:lumMod val="85000"/>
                  </a:schemeClr>
                </a:solidFill>
                <a:latin typeface="+mn-ea"/>
              </a:rPr>
              <a:t>you</a:t>
            </a:r>
            <a:r>
              <a:rPr lang="zh-CN" altLang="en-US" sz="1000" dirty="0">
                <a:solidFill>
                  <a:schemeClr val="bg1">
                    <a:lumMod val="85000"/>
                  </a:schemeClr>
                </a:solidFill>
                <a:latin typeface="+mn-ea"/>
              </a:rPr>
              <a:t> </a:t>
            </a:r>
            <a:r>
              <a:rPr lang="en-US" altLang="zh-CN" sz="1000" dirty="0">
                <a:solidFill>
                  <a:schemeClr val="bg1">
                    <a:lumMod val="85000"/>
                  </a:schemeClr>
                </a:solidFill>
                <a:latin typeface="+mn-ea"/>
              </a:rPr>
              <a:t>can</a:t>
            </a:r>
            <a:r>
              <a:rPr lang="zh-CN" altLang="en-US" sz="1000" dirty="0">
                <a:solidFill>
                  <a:schemeClr val="bg1">
                    <a:lumMod val="85000"/>
                  </a:schemeClr>
                </a:solidFill>
                <a:latin typeface="+mn-ea"/>
              </a:rPr>
              <a:t> send the current video preview screen to the corresponding screens for display, and </a:t>
            </a:r>
            <a:r>
              <a:rPr lang="en-US" altLang="zh-CN" sz="1000" dirty="0">
                <a:solidFill>
                  <a:schemeClr val="bg1">
                    <a:lumMod val="85000"/>
                  </a:schemeClr>
                </a:solidFill>
                <a:latin typeface="+mn-ea"/>
              </a:rPr>
              <a:t>just </a:t>
            </a:r>
            <a:r>
              <a:rPr lang="zh-CN" altLang="en-US" sz="1000" dirty="0">
                <a:solidFill>
                  <a:schemeClr val="bg1">
                    <a:lumMod val="85000"/>
                  </a:schemeClr>
                </a:solidFill>
                <a:latin typeface="+mn-ea"/>
              </a:rPr>
              <a:t>one key to </a:t>
            </a:r>
            <a:r>
              <a:rPr lang="en-US" altLang="zh-CN" sz="1000" dirty="0">
                <a:solidFill>
                  <a:schemeClr val="bg1">
                    <a:lumMod val="85000"/>
                  </a:schemeClr>
                </a:solidFill>
                <a:latin typeface="+mn-ea"/>
              </a:rPr>
              <a:t>make</a:t>
            </a:r>
            <a:r>
              <a:rPr lang="zh-CN" altLang="en-US" sz="1000" dirty="0">
                <a:solidFill>
                  <a:schemeClr val="bg1">
                    <a:lumMod val="85000"/>
                  </a:schemeClr>
                </a:solidFill>
                <a:latin typeface="+mn-ea"/>
              </a:rPr>
              <a:t> the corresponding monitor window </a:t>
            </a:r>
            <a:r>
              <a:rPr lang="en-US" altLang="zh-CN" sz="1000" dirty="0">
                <a:solidFill>
                  <a:schemeClr val="bg1">
                    <a:lumMod val="85000"/>
                  </a:schemeClr>
                </a:solidFill>
                <a:latin typeface="+mn-ea"/>
              </a:rPr>
              <a:t>shown</a:t>
            </a:r>
            <a:r>
              <a:rPr lang="zh-CN" altLang="en-US" sz="1000" dirty="0">
                <a:solidFill>
                  <a:schemeClr val="bg1">
                    <a:lumMod val="85000"/>
                  </a:schemeClr>
                </a:solidFill>
                <a:latin typeface="+mn-ea"/>
              </a:rPr>
              <a:t> in full screen.</a:t>
            </a:r>
          </a:p>
          <a:p>
            <a:pPr algn="l"/>
            <a:endParaRPr lang="zh-CN" altLang="en-US" sz="1100" dirty="0">
              <a:solidFill>
                <a:schemeClr val="bg1">
                  <a:lumMod val="85000"/>
                </a:schemeClr>
              </a:solidFill>
              <a:latin typeface="+mn-ea"/>
            </a:endParaRPr>
          </a:p>
          <a:p>
            <a:pPr algn="l"/>
            <a:endParaRPr lang="zh-CN" altLang="en-US" sz="1100" dirty="0">
              <a:solidFill>
                <a:schemeClr val="bg1">
                  <a:lumMod val="85000"/>
                </a:schemeClr>
              </a:solidFill>
              <a:latin typeface="+mn-ea"/>
            </a:endParaRPr>
          </a:p>
          <a:p>
            <a:pPr algn="l"/>
            <a:endParaRPr lang="zh-CN" altLang="en-US" sz="1100" dirty="0">
              <a:solidFill>
                <a:schemeClr val="bg1">
                  <a:lumMod val="85000"/>
                </a:schemeClr>
              </a:solidFill>
              <a:latin typeface="+mn-ea"/>
            </a:endParaRPr>
          </a:p>
        </p:txBody>
      </p:sp>
      <p:cxnSp>
        <p:nvCxnSpPr>
          <p:cNvPr id="2" name="连接符: 肘形 1"/>
          <p:cNvCxnSpPr/>
          <p:nvPr/>
        </p:nvCxnSpPr>
        <p:spPr>
          <a:xfrm rot="10800000">
            <a:off x="8435041" y="594147"/>
            <a:ext cx="1425397" cy="967609"/>
          </a:xfrm>
          <a:prstGeom prst="bentConnector3">
            <a:avLst>
              <a:gd name="adj1" fmla="val -262"/>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dirty="0"/>
          </a:p>
        </p:txBody>
      </p:sp>
      <p:pic>
        <p:nvPicPr>
          <p:cNvPr id="4" name="图片 3"/>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3175" y="8"/>
            <a:ext cx="12192000" cy="6858000"/>
          </a:xfrm>
          <a:prstGeom prst="rect">
            <a:avLst/>
          </a:prstGeom>
        </p:spPr>
      </p:pic>
      <p:sp>
        <p:nvSpPr>
          <p:cNvPr id="5" name="矩形 4"/>
          <p:cNvSpPr/>
          <p:nvPr>
            <p:custDataLst>
              <p:tags r:id="rId4"/>
            </p:custDataLst>
          </p:nvPr>
        </p:nvSpPr>
        <p:spPr>
          <a:xfrm>
            <a:off x="660550" y="2776419"/>
            <a:ext cx="10196830" cy="110680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sz="4400" b="1" dirty="0">
                <a:gradFill>
                  <a:gsLst>
                    <a:gs pos="0">
                      <a:srgbClr val="0070C0"/>
                    </a:gs>
                    <a:gs pos="92000">
                      <a:srgbClr val="AA012F">
                        <a:alpha val="100000"/>
                        <a:lumMod val="89000"/>
                        <a:lumOff val="11000"/>
                      </a:srgbClr>
                    </a:gs>
                    <a:gs pos="84000">
                      <a:srgbClr val="EA0442">
                        <a:alpha val="56000"/>
                        <a:lumMod val="54000"/>
                      </a:srgbClr>
                    </a:gs>
                    <a:gs pos="92000">
                      <a:srgbClr val="FF084A">
                        <a:alpha val="100000"/>
                        <a:lumMod val="81000"/>
                      </a:srgbClr>
                    </a:gs>
                    <a:gs pos="50000">
                      <a:srgbClr val="0077FF"/>
                    </a:gs>
                    <a:gs pos="5000">
                      <a:srgbClr val="0077FF"/>
                    </a:gs>
                    <a:gs pos="10000">
                      <a:srgbClr val="0077FF"/>
                    </a:gs>
                    <a:gs pos="78000">
                      <a:srgbClr val="FF084A"/>
                    </a:gs>
                  </a:gsLst>
                  <a:lin ang="0" scaled="0"/>
                </a:gradFill>
                <a:latin typeface="+mj-lt"/>
                <a:ea typeface="汉仪综艺体简" panose="02010600000101010101" charset="-122"/>
                <a:cs typeface="+mj-lt"/>
                <a:sym typeface="+mn-ea"/>
              </a:rPr>
              <a:t>Any In   Any Out  Anywhere</a:t>
            </a:r>
            <a:endParaRPr kumimoji="0" lang="en-US" sz="4400" b="1" i="0" u="none" strike="noStrike" kern="1200" cap="none" spc="0" normalizeH="0" baseline="0" noProof="0" dirty="0">
              <a:ln>
                <a:noFill/>
              </a:ln>
              <a:solidFill>
                <a:schemeClr val="bg1"/>
              </a:solidFill>
              <a:effectLst>
                <a:outerShdw blurRad="60007" dist="200025" dir="15000000" sy="30000" kx="-1800000" algn="bl" rotWithShape="0">
                  <a:prstClr val="black">
                    <a:alpha val="32000"/>
                  </a:prstClr>
                </a:outerShdw>
              </a:effectLst>
              <a:uLnTx/>
              <a:uFillTx/>
              <a:latin typeface="+mj-lt"/>
              <a:ea typeface="微软雅黑" panose="020B0503020204020204" charset="-122"/>
              <a:cs typeface="+mj-lt"/>
            </a:endParaRPr>
          </a:p>
        </p:txBody>
      </p:sp>
      <p:sp>
        <p:nvSpPr>
          <p:cNvPr id="9" name="矩形 8"/>
          <p:cNvSpPr/>
          <p:nvPr>
            <p:custDataLst>
              <p:tags r:id="rId5"/>
            </p:custDataLst>
          </p:nvPr>
        </p:nvSpPr>
        <p:spPr>
          <a:xfrm>
            <a:off x="0" y="5846985"/>
            <a:ext cx="12192000" cy="1012956"/>
          </a:xfrm>
          <a:prstGeom prst="rect">
            <a:avLst/>
          </a:prstGeom>
          <a:solidFill>
            <a:schemeClr val="bg1">
              <a:lumMod val="95000"/>
            </a:schemeClr>
          </a:solidFill>
          <a:ln>
            <a:solidFill>
              <a:srgbClr val="0076F6"/>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chemeClr val="bg1">
                  <a:lumMod val="85000"/>
                </a:schemeClr>
              </a:solidFill>
            </a:endParaRPr>
          </a:p>
        </p:txBody>
      </p:sp>
      <p:sp>
        <p:nvSpPr>
          <p:cNvPr id="7" name="矩形 6"/>
          <p:cNvSpPr/>
          <p:nvPr>
            <p:custDataLst>
              <p:tags r:id="rId6"/>
            </p:custDataLst>
          </p:nvPr>
        </p:nvSpPr>
        <p:spPr>
          <a:xfrm>
            <a:off x="2340983" y="5905249"/>
            <a:ext cx="4265930" cy="382092"/>
          </a:xfrm>
          <a:prstGeom prst="rect">
            <a:avLst/>
          </a:prstGeom>
        </p:spPr>
        <p:txBody>
          <a:bodyPr wrap="square">
            <a:spAutoFit/>
          </a:bodyPr>
          <a:lstStyle/>
          <a:p>
            <a:pPr lvl="0">
              <a:lnSpc>
                <a:spcPct val="150000"/>
              </a:lnSpc>
              <a:defRPr/>
            </a:pPr>
            <a:r>
              <a:rPr lang="zh-CN" altLang="en-US" sz="1400" dirty="0">
                <a:solidFill>
                  <a:schemeClr val="tx1">
                    <a:lumMod val="65000"/>
                    <a:lumOff val="35000"/>
                  </a:schemeClr>
                </a:solidFill>
                <a:latin typeface="Calibri" panose="020F0502020204030204" pitchFamily="34" charset="0"/>
                <a:ea typeface="微软雅黑" panose="020B0503020204020204" charset="-122"/>
              </a:rPr>
              <a:t>KILOVIEW Electronics Co., Ltd.</a:t>
            </a:r>
          </a:p>
        </p:txBody>
      </p:sp>
      <p:sp>
        <p:nvSpPr>
          <p:cNvPr id="8" name="矩形 7"/>
          <p:cNvSpPr/>
          <p:nvPr>
            <p:custDataLst>
              <p:tags r:id="rId7"/>
            </p:custDataLst>
          </p:nvPr>
        </p:nvSpPr>
        <p:spPr>
          <a:xfrm>
            <a:off x="2340983" y="6236600"/>
            <a:ext cx="9008745" cy="526554"/>
          </a:xfrm>
          <a:prstGeom prst="rect">
            <a:avLst/>
          </a:prstGeom>
        </p:spPr>
        <p:txBody>
          <a:bodyPr wrap="square">
            <a:spAutoFit/>
          </a:bodyPr>
          <a:lstStyle/>
          <a:p>
            <a:pPr lvl="0">
              <a:lnSpc>
                <a:spcPct val="150000"/>
              </a:lnSpc>
              <a:defRPr/>
            </a:pPr>
            <a:r>
              <a:rPr lang="en-US" altLang="zh-CN" sz="1000" dirty="0">
                <a:solidFill>
                  <a:schemeClr val="bg1">
                    <a:lumMod val="50000"/>
                  </a:schemeClr>
                </a:solidFill>
                <a:latin typeface="Calibri" panose="020F0502020204030204" pitchFamily="34" charset="0"/>
                <a:ea typeface="微软雅黑" panose="020B0503020204020204" charset="-122"/>
              </a:rPr>
              <a:t>Tel</a:t>
            </a:r>
            <a:r>
              <a:rPr lang="zh-CN" altLang="en-US" sz="1000" dirty="0">
                <a:solidFill>
                  <a:schemeClr val="bg1">
                    <a:lumMod val="50000"/>
                  </a:schemeClr>
                </a:solidFill>
                <a:latin typeface="Calibri" panose="020F0502020204030204" pitchFamily="34" charset="0"/>
                <a:ea typeface="微软雅黑" panose="020B0503020204020204" charset="-122"/>
              </a:rPr>
              <a:t>：</a:t>
            </a:r>
            <a:r>
              <a:rPr lang="en-US" altLang="zh-CN" sz="1000" dirty="0">
                <a:solidFill>
                  <a:schemeClr val="bg1">
                    <a:lumMod val="50000"/>
                  </a:schemeClr>
                </a:solidFill>
                <a:latin typeface="Calibri" panose="020F0502020204030204" pitchFamily="34" charset="0"/>
                <a:ea typeface="微软雅黑" panose="020B0503020204020204" charset="-122"/>
              </a:rPr>
              <a:t>86-731-88315979         E</a:t>
            </a:r>
            <a:r>
              <a:rPr lang="zh-CN" altLang="en-US" sz="1000" dirty="0">
                <a:solidFill>
                  <a:schemeClr val="bg1">
                    <a:lumMod val="50000"/>
                  </a:schemeClr>
                </a:solidFill>
                <a:latin typeface="Calibri" panose="020F0502020204030204" pitchFamily="34" charset="0"/>
                <a:ea typeface="微软雅黑" panose="020B0503020204020204" charset="-122"/>
              </a:rPr>
              <a:t>：</a:t>
            </a:r>
            <a:r>
              <a:rPr lang="en-US" altLang="zh-CN" sz="1000" dirty="0">
                <a:solidFill>
                  <a:schemeClr val="bg1">
                    <a:lumMod val="50000"/>
                  </a:schemeClr>
                </a:solidFill>
                <a:latin typeface="Calibri" panose="020F0502020204030204" pitchFamily="34" charset="0"/>
                <a:ea typeface="微软雅黑" panose="020B0503020204020204" charset="-122"/>
              </a:rPr>
              <a:t>info@kiloview.com         Support</a:t>
            </a:r>
            <a:r>
              <a:rPr lang="zh-CN" altLang="en-US" sz="1000" dirty="0">
                <a:solidFill>
                  <a:schemeClr val="bg1">
                    <a:lumMod val="50000"/>
                  </a:schemeClr>
                </a:solidFill>
                <a:latin typeface="Calibri" panose="020F0502020204030204" pitchFamily="34" charset="0"/>
                <a:ea typeface="微软雅黑" panose="020B0503020204020204" charset="-122"/>
              </a:rPr>
              <a:t>：</a:t>
            </a:r>
            <a:r>
              <a:rPr lang="en-US" altLang="zh-CN" sz="1000" dirty="0">
                <a:solidFill>
                  <a:schemeClr val="bg1">
                    <a:lumMod val="50000"/>
                  </a:schemeClr>
                </a:solidFill>
                <a:latin typeface="Calibri" panose="020F0502020204030204" pitchFamily="34" charset="0"/>
                <a:ea typeface="微软雅黑" panose="020B0503020204020204" charset="-122"/>
              </a:rPr>
              <a:t>support@kiloview.com         </a:t>
            </a:r>
            <a:br>
              <a:rPr lang="en-US" altLang="zh-CN" sz="1000" dirty="0">
                <a:solidFill>
                  <a:schemeClr val="bg1">
                    <a:lumMod val="50000"/>
                  </a:schemeClr>
                </a:solidFill>
                <a:latin typeface="Calibri" panose="020F0502020204030204" pitchFamily="34" charset="0"/>
                <a:ea typeface="微软雅黑" panose="020B0503020204020204" charset="-122"/>
              </a:rPr>
            </a:br>
            <a:r>
              <a:rPr lang="en-US" altLang="zh-CN" sz="1000" dirty="0">
                <a:solidFill>
                  <a:schemeClr val="bg1">
                    <a:lumMod val="50000"/>
                  </a:schemeClr>
                </a:solidFill>
                <a:latin typeface="Calibri" panose="020F0502020204030204" pitchFamily="34" charset="0"/>
                <a:ea typeface="微软雅黑" panose="020B0503020204020204" charset="-122"/>
              </a:rPr>
              <a:t>Add: B4-106/109</a:t>
            </a:r>
            <a:r>
              <a:rPr lang="en-US" altLang="zh-CN" sz="1000" b="0" i="0" dirty="0">
                <a:solidFill>
                  <a:srgbClr val="171A1D"/>
                </a:solidFill>
                <a:effectLst/>
                <a:latin typeface="微软雅黑" panose="020B0503020204020204" charset="-122"/>
                <a:ea typeface="微软雅黑" panose="020B0503020204020204" charset="-122"/>
              </a:rPr>
              <a:t>, </a:t>
            </a:r>
            <a:r>
              <a:rPr lang="en-US" altLang="zh-CN" sz="1000" dirty="0" err="1">
                <a:solidFill>
                  <a:schemeClr val="bg1">
                    <a:lumMod val="50000"/>
                  </a:schemeClr>
                </a:solidFill>
                <a:latin typeface="Calibri" panose="020F0502020204030204" pitchFamily="34" charset="0"/>
                <a:ea typeface="微软雅黑" panose="020B0503020204020204" charset="-122"/>
              </a:rPr>
              <a:t>Jiahua</a:t>
            </a:r>
            <a:r>
              <a:rPr lang="en-US" altLang="zh-CN" sz="1000" dirty="0">
                <a:solidFill>
                  <a:schemeClr val="bg1">
                    <a:lumMod val="50000"/>
                  </a:schemeClr>
                </a:solidFill>
                <a:latin typeface="Calibri" panose="020F0502020204030204" pitchFamily="34" charset="0"/>
                <a:ea typeface="微软雅黑" panose="020B0503020204020204" charset="-122"/>
              </a:rPr>
              <a:t> Intelligence Valley Industrial Park, 877 </a:t>
            </a:r>
            <a:r>
              <a:rPr lang="en-US" altLang="zh-CN" sz="1000" dirty="0" err="1">
                <a:solidFill>
                  <a:schemeClr val="bg1">
                    <a:lumMod val="50000"/>
                  </a:schemeClr>
                </a:solidFill>
                <a:latin typeface="Calibri" panose="020F0502020204030204" pitchFamily="34" charset="0"/>
                <a:ea typeface="微软雅黑" panose="020B0503020204020204" charset="-122"/>
              </a:rPr>
              <a:t>Huijin</a:t>
            </a:r>
            <a:r>
              <a:rPr lang="en-US" altLang="zh-CN" sz="1000" dirty="0">
                <a:solidFill>
                  <a:schemeClr val="bg1">
                    <a:lumMod val="50000"/>
                  </a:schemeClr>
                </a:solidFill>
                <a:latin typeface="Calibri" panose="020F0502020204030204" pitchFamily="34" charset="0"/>
                <a:ea typeface="微软雅黑" panose="020B0503020204020204" charset="-122"/>
              </a:rPr>
              <a:t> Road, </a:t>
            </a:r>
            <a:r>
              <a:rPr lang="en-US" altLang="zh-CN" sz="1000" dirty="0" err="1">
                <a:solidFill>
                  <a:schemeClr val="bg1">
                    <a:lumMod val="50000"/>
                  </a:schemeClr>
                </a:solidFill>
                <a:latin typeface="Calibri" panose="020F0502020204030204" pitchFamily="34" charset="0"/>
                <a:ea typeface="微软雅黑" panose="020B0503020204020204" charset="-122"/>
              </a:rPr>
              <a:t>Yuhua</a:t>
            </a:r>
            <a:r>
              <a:rPr lang="en-US" altLang="zh-CN" sz="1000" dirty="0">
                <a:solidFill>
                  <a:schemeClr val="bg1">
                    <a:lumMod val="50000"/>
                  </a:schemeClr>
                </a:solidFill>
                <a:latin typeface="Calibri" panose="020F0502020204030204" pitchFamily="34" charset="0"/>
                <a:ea typeface="微软雅黑" panose="020B0503020204020204" charset="-122"/>
              </a:rPr>
              <a:t> District, Changsha, China</a:t>
            </a:r>
            <a:endParaRPr sz="1000" dirty="0">
              <a:solidFill>
                <a:schemeClr val="bg1">
                  <a:lumMod val="50000"/>
                </a:schemeClr>
              </a:solidFill>
              <a:latin typeface="Calibri" panose="020F0502020204030204" pitchFamily="34" charset="0"/>
              <a:ea typeface="微软雅黑" panose="020B0503020204020204" charset="-122"/>
            </a:endParaRPr>
          </a:p>
        </p:txBody>
      </p:sp>
      <p:pic>
        <p:nvPicPr>
          <p:cNvPr id="6" name="图片 5"/>
          <p:cNvPicPr>
            <a:picLocks noChangeAspect="1"/>
          </p:cNvPicPr>
          <p:nvPr>
            <p:custDataLst>
              <p:tags r:id="rId8"/>
            </p:custDataLst>
          </p:nvPr>
        </p:nvPicPr>
        <p:blipFill>
          <a:blip r:embed="rId11" cstate="print">
            <a:extLst>
              <a:ext uri="{28A0092B-C50C-407E-A947-70E740481C1C}">
                <a14:useLocalDpi xmlns:a14="http://schemas.microsoft.com/office/drawing/2010/main" val="0"/>
              </a:ext>
            </a:extLst>
          </a:blip>
          <a:stretch>
            <a:fillRect/>
          </a:stretch>
        </p:blipFill>
        <p:spPr>
          <a:xfrm>
            <a:off x="327398" y="5878046"/>
            <a:ext cx="1686187" cy="934645"/>
          </a:xfrm>
          <a:prstGeom prst="rect">
            <a:avLst/>
          </a:prstGeom>
        </p:spPr>
      </p:pic>
      <p:pic>
        <p:nvPicPr>
          <p:cNvPr id="11" name="图片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94785" y="1645285"/>
            <a:ext cx="3528060" cy="1130935"/>
          </a:xfrm>
          <a:prstGeom prst="rect">
            <a:avLst/>
          </a:prstGeom>
        </p:spPr>
      </p:pic>
    </p:spTree>
    <p:custDataLst>
      <p:tags r:id="rId1"/>
    </p:custData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fill="hold" grpId="0" nodeType="afterEffect">
                                  <p:stCondLst>
                                    <p:cond delay="200"/>
                                  </p:stCondLst>
                                  <p:childTnLst>
                                    <p:anim to="1.5" calcmode="lin" valueType="num">
                                      <p:cBhvr override="childStyle">
                                        <p:cTn id="6" dur="2000" fill="hold"/>
                                        <p:tgtEl>
                                          <p:spTgt spid="5"/>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FULL_TEXT_BEAUTIFY_COPY_ID" val="150995394"/>
</p:tagLst>
</file>

<file path=ppt/tags/tag2.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3.xml><?xml version="1.0" encoding="utf-8"?>
<p:tagLst xmlns:a="http://schemas.openxmlformats.org/drawingml/2006/main" xmlns:r="http://schemas.openxmlformats.org/officeDocument/2006/relationships" xmlns:p="http://schemas.openxmlformats.org/presentationml/2006/main">
  <p:tag name="KSO_WM_FULL_TEXT_BEAUTIFY_COPY_ID" val="4"/>
</p:tagLst>
</file>

<file path=ppt/tags/tag4.xml><?xml version="1.0" encoding="utf-8"?>
<p:tagLst xmlns:a="http://schemas.openxmlformats.org/drawingml/2006/main" xmlns:r="http://schemas.openxmlformats.org/officeDocument/2006/relationships" xmlns:p="http://schemas.openxmlformats.org/presentationml/2006/main">
  <p:tag name="KSO_WM_FULL_TEXT_BEAUTIFY_COPY_ID" val="5"/>
</p:tagLst>
</file>

<file path=ppt/tags/tag5.xml><?xml version="1.0" encoding="utf-8"?>
<p:tagLst xmlns:a="http://schemas.openxmlformats.org/drawingml/2006/main" xmlns:r="http://schemas.openxmlformats.org/officeDocument/2006/relationships" xmlns:p="http://schemas.openxmlformats.org/presentationml/2006/main">
  <p:tag name="KSO_WM_FULL_TEXT_BEAUTIFY_COPY_ID" val="9"/>
</p:tagLst>
</file>

<file path=ppt/tags/tag6.xml><?xml version="1.0" encoding="utf-8"?>
<p:tagLst xmlns:a="http://schemas.openxmlformats.org/drawingml/2006/main" xmlns:r="http://schemas.openxmlformats.org/officeDocument/2006/relationships" xmlns:p="http://schemas.openxmlformats.org/presentationml/2006/main">
  <p:tag name="KSO_WM_FULL_TEXT_BEAUTIFY_COPY_ID" val="7"/>
</p:tagLst>
</file>

<file path=ppt/tags/tag7.xml><?xml version="1.0" encoding="utf-8"?>
<p:tagLst xmlns:a="http://schemas.openxmlformats.org/drawingml/2006/main" xmlns:r="http://schemas.openxmlformats.org/officeDocument/2006/relationships" xmlns:p="http://schemas.openxmlformats.org/presentationml/2006/main">
  <p:tag name="KSO_WM_FULL_TEXT_BEAUTIFY_COPY_ID" val="8"/>
</p:tagLst>
</file>

<file path=ppt/tags/tag8.xml><?xml version="1.0" encoding="utf-8"?>
<p:tagLst xmlns:a="http://schemas.openxmlformats.org/drawingml/2006/main" xmlns:r="http://schemas.openxmlformats.org/officeDocument/2006/relationships" xmlns:p="http://schemas.openxmlformats.org/presentationml/2006/main">
  <p:tag name="KSO_WM_FULL_TEXT_BEAUTIFY_COPY_ID" val="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234</TotalTime>
  <Words>984</Words>
  <Application>Microsoft Office PowerPoint</Application>
  <PresentationFormat>宽屏</PresentationFormat>
  <Paragraphs>65</Paragraphs>
  <Slides>14</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14</vt:i4>
      </vt:variant>
    </vt:vector>
  </HeadingPairs>
  <TitlesOfParts>
    <vt:vector size="19" baseType="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长沙千视电子科技有限公司</dc:title>
  <dc:creator>kvsupport</dc:creator>
  <cp:lastModifiedBy>Gavin Lan</cp:lastModifiedBy>
  <cp:revision>7</cp:revision>
  <cp:lastPrinted>2022-12-21T02:45:16Z</cp:lastPrinted>
  <dcterms:created xsi:type="dcterms:W3CDTF">2022-12-14T07:03:30Z</dcterms:created>
  <dcterms:modified xsi:type="dcterms:W3CDTF">2022-12-26T06:50:33Z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2052-0.0.0.0</vt:lpwstr>
  </property>
  <property fmtid="{D5CDD505-2E9C-101B-9397-08002B2CF9AE}" pid="3" name="ICV">
    <vt:lpwstr>A165082DF0674A2697528670D2CA1A04</vt:lpwstr>
  </property>
</Properties>
</file>